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1"/>
  </p:notesMasterIdLst>
  <p:handoutMasterIdLst>
    <p:handoutMasterId r:id="rId22"/>
  </p:handout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 id="268" r:id="rId14"/>
    <p:sldId id="269" r:id="rId15"/>
    <p:sldId id="270" r:id="rId16"/>
    <p:sldId id="271" r:id="rId17"/>
    <p:sldId id="272" r:id="rId18"/>
    <p:sldId id="273" r:id="rId19"/>
    <p:sldId id="274" r:id="rId20"/>
  </p:sldIdLst>
  <p:sldSz cx="9144000" cy="6858000" type="screen4x3"/>
  <p:notesSz cx="7023100" cy="93091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0F2A4913-9136-45FE-806B-DD8A282C4591}" type="datetimeFigureOut">
              <a:rPr lang="en-US" smtClean="0"/>
              <a:t>10/4/2011</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760F5A6C-A1CC-4805-8FE7-6A5186509B85}"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uk-UA"/>
          </a:p>
        </p:txBody>
      </p:sp>
      <p:sp>
        <p:nvSpPr>
          <p:cNvPr id="3" name="Місце для дати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2A249352-E688-4212-BB51-45422739CAB6}" type="datetimeFigureOut">
              <a:rPr lang="uk-UA" smtClean="0"/>
              <a:pPr/>
              <a:t>04.10.2011</a:t>
            </a:fld>
            <a:endParaRPr lang="uk-UA"/>
          </a:p>
        </p:txBody>
      </p:sp>
      <p:sp>
        <p:nvSpPr>
          <p:cNvPr id="4" name="Місце для зображення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uk-UA"/>
          </a:p>
        </p:txBody>
      </p:sp>
      <p:sp>
        <p:nvSpPr>
          <p:cNvPr id="5" name="Місце для нотаток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6" name="Місце для нижнього колонтитула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uk-UA"/>
          </a:p>
        </p:txBody>
      </p:sp>
      <p:sp>
        <p:nvSpPr>
          <p:cNvPr id="7" name="Місце для номера слайда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EA9A1A12-AF00-47DB-A5D2-54C04CABD15A}" type="slidenum">
              <a:rPr lang="uk-UA" smtClean="0"/>
              <a:pPr/>
              <a:t>‹#›</a:t>
            </a:fld>
            <a:endParaRPr lang="uk-U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normAutofit/>
          </a:bodyPr>
          <a:lstStyle/>
          <a:p>
            <a:endParaRPr lang="uk-UA"/>
          </a:p>
        </p:txBody>
      </p:sp>
      <p:sp>
        <p:nvSpPr>
          <p:cNvPr id="4" name="Місце для номера слайда 3"/>
          <p:cNvSpPr>
            <a:spLocks noGrp="1"/>
          </p:cNvSpPr>
          <p:nvPr>
            <p:ph type="sldNum" sz="quarter" idx="10"/>
          </p:nvPr>
        </p:nvSpPr>
        <p:spPr/>
        <p:txBody>
          <a:bodyPr/>
          <a:lstStyle/>
          <a:p>
            <a:fld id="{EA9A1A12-AF00-47DB-A5D2-54C04CABD15A}" type="slidenum">
              <a:rPr lang="uk-UA" smtClean="0"/>
              <a:pPr/>
              <a:t>1</a:t>
            </a:fld>
            <a:endParaRPr lang="uk-U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normAutofit/>
          </a:bodyPr>
          <a:lstStyle/>
          <a:p>
            <a:endParaRPr lang="uk-UA"/>
          </a:p>
        </p:txBody>
      </p:sp>
      <p:sp>
        <p:nvSpPr>
          <p:cNvPr id="4" name="Місце для номера слайда 3"/>
          <p:cNvSpPr>
            <a:spLocks noGrp="1"/>
          </p:cNvSpPr>
          <p:nvPr>
            <p:ph type="sldNum" sz="quarter" idx="10"/>
          </p:nvPr>
        </p:nvSpPr>
        <p:spPr/>
        <p:txBody>
          <a:bodyPr/>
          <a:lstStyle/>
          <a:p>
            <a:fld id="{EA9A1A12-AF00-47DB-A5D2-54C04CABD15A}" type="slidenum">
              <a:rPr lang="uk-UA" smtClean="0"/>
              <a:pPr/>
              <a:t>10</a:t>
            </a:fld>
            <a:endParaRPr lang="uk-U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normAutofit/>
          </a:bodyPr>
          <a:lstStyle/>
          <a:p>
            <a:endParaRPr lang="uk-UA"/>
          </a:p>
        </p:txBody>
      </p:sp>
      <p:sp>
        <p:nvSpPr>
          <p:cNvPr id="4" name="Місце для номера слайда 3"/>
          <p:cNvSpPr>
            <a:spLocks noGrp="1"/>
          </p:cNvSpPr>
          <p:nvPr>
            <p:ph type="sldNum" sz="quarter" idx="10"/>
          </p:nvPr>
        </p:nvSpPr>
        <p:spPr/>
        <p:txBody>
          <a:bodyPr/>
          <a:lstStyle/>
          <a:p>
            <a:fld id="{EA9A1A12-AF00-47DB-A5D2-54C04CABD15A}" type="slidenum">
              <a:rPr lang="uk-UA" smtClean="0"/>
              <a:pPr/>
              <a:t>11</a:t>
            </a:fld>
            <a:endParaRPr lang="uk-UA"/>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normAutofit/>
          </a:bodyPr>
          <a:lstStyle/>
          <a:p>
            <a:endParaRPr lang="uk-UA"/>
          </a:p>
        </p:txBody>
      </p:sp>
      <p:sp>
        <p:nvSpPr>
          <p:cNvPr id="4" name="Місце для номера слайда 3"/>
          <p:cNvSpPr>
            <a:spLocks noGrp="1"/>
          </p:cNvSpPr>
          <p:nvPr>
            <p:ph type="sldNum" sz="quarter" idx="10"/>
          </p:nvPr>
        </p:nvSpPr>
        <p:spPr/>
        <p:txBody>
          <a:bodyPr/>
          <a:lstStyle/>
          <a:p>
            <a:fld id="{EA9A1A12-AF00-47DB-A5D2-54C04CABD15A}" type="slidenum">
              <a:rPr lang="uk-UA" smtClean="0"/>
              <a:pPr/>
              <a:t>12</a:t>
            </a:fld>
            <a:endParaRPr lang="uk-UA"/>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normAutofit/>
          </a:bodyPr>
          <a:lstStyle/>
          <a:p>
            <a:endParaRPr lang="uk-UA"/>
          </a:p>
        </p:txBody>
      </p:sp>
      <p:sp>
        <p:nvSpPr>
          <p:cNvPr id="4" name="Місце для номера слайда 3"/>
          <p:cNvSpPr>
            <a:spLocks noGrp="1"/>
          </p:cNvSpPr>
          <p:nvPr>
            <p:ph type="sldNum" sz="quarter" idx="10"/>
          </p:nvPr>
        </p:nvSpPr>
        <p:spPr/>
        <p:txBody>
          <a:bodyPr/>
          <a:lstStyle/>
          <a:p>
            <a:fld id="{EA9A1A12-AF00-47DB-A5D2-54C04CABD15A}" type="slidenum">
              <a:rPr lang="uk-UA" smtClean="0"/>
              <a:pPr/>
              <a:t>13</a:t>
            </a:fld>
            <a:endParaRPr lang="uk-UA"/>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normAutofit/>
          </a:bodyPr>
          <a:lstStyle/>
          <a:p>
            <a:endParaRPr lang="uk-UA"/>
          </a:p>
        </p:txBody>
      </p:sp>
      <p:sp>
        <p:nvSpPr>
          <p:cNvPr id="4" name="Місце для номера слайда 3"/>
          <p:cNvSpPr>
            <a:spLocks noGrp="1"/>
          </p:cNvSpPr>
          <p:nvPr>
            <p:ph type="sldNum" sz="quarter" idx="10"/>
          </p:nvPr>
        </p:nvSpPr>
        <p:spPr/>
        <p:txBody>
          <a:bodyPr/>
          <a:lstStyle/>
          <a:p>
            <a:fld id="{EA9A1A12-AF00-47DB-A5D2-54C04CABD15A}" type="slidenum">
              <a:rPr lang="uk-UA" smtClean="0"/>
              <a:pPr/>
              <a:t>14</a:t>
            </a:fld>
            <a:endParaRPr lang="uk-UA"/>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normAutofit/>
          </a:bodyPr>
          <a:lstStyle/>
          <a:p>
            <a:endParaRPr lang="uk-UA"/>
          </a:p>
        </p:txBody>
      </p:sp>
      <p:sp>
        <p:nvSpPr>
          <p:cNvPr id="4" name="Місце для номера слайда 3"/>
          <p:cNvSpPr>
            <a:spLocks noGrp="1"/>
          </p:cNvSpPr>
          <p:nvPr>
            <p:ph type="sldNum" sz="quarter" idx="10"/>
          </p:nvPr>
        </p:nvSpPr>
        <p:spPr/>
        <p:txBody>
          <a:bodyPr/>
          <a:lstStyle/>
          <a:p>
            <a:fld id="{EA9A1A12-AF00-47DB-A5D2-54C04CABD15A}" type="slidenum">
              <a:rPr lang="uk-UA" smtClean="0"/>
              <a:pPr/>
              <a:t>15</a:t>
            </a:fld>
            <a:endParaRPr lang="uk-UA"/>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normAutofit/>
          </a:bodyPr>
          <a:lstStyle/>
          <a:p>
            <a:endParaRPr lang="uk-UA"/>
          </a:p>
        </p:txBody>
      </p:sp>
      <p:sp>
        <p:nvSpPr>
          <p:cNvPr id="4" name="Місце для номера слайда 3"/>
          <p:cNvSpPr>
            <a:spLocks noGrp="1"/>
          </p:cNvSpPr>
          <p:nvPr>
            <p:ph type="sldNum" sz="quarter" idx="10"/>
          </p:nvPr>
        </p:nvSpPr>
        <p:spPr/>
        <p:txBody>
          <a:bodyPr/>
          <a:lstStyle/>
          <a:p>
            <a:fld id="{EA9A1A12-AF00-47DB-A5D2-54C04CABD15A}" type="slidenum">
              <a:rPr lang="uk-UA" smtClean="0"/>
              <a:pPr/>
              <a:t>16</a:t>
            </a:fld>
            <a:endParaRPr lang="uk-UA"/>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normAutofit/>
          </a:bodyPr>
          <a:lstStyle/>
          <a:p>
            <a:endParaRPr lang="uk-UA"/>
          </a:p>
        </p:txBody>
      </p:sp>
      <p:sp>
        <p:nvSpPr>
          <p:cNvPr id="4" name="Місце для номера слайда 3"/>
          <p:cNvSpPr>
            <a:spLocks noGrp="1"/>
          </p:cNvSpPr>
          <p:nvPr>
            <p:ph type="sldNum" sz="quarter" idx="10"/>
          </p:nvPr>
        </p:nvSpPr>
        <p:spPr/>
        <p:txBody>
          <a:bodyPr/>
          <a:lstStyle/>
          <a:p>
            <a:fld id="{EA9A1A12-AF00-47DB-A5D2-54C04CABD15A}" type="slidenum">
              <a:rPr lang="uk-UA" smtClean="0"/>
              <a:pPr/>
              <a:t>17</a:t>
            </a:fld>
            <a:endParaRPr lang="uk-UA"/>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normAutofit/>
          </a:bodyPr>
          <a:lstStyle/>
          <a:p>
            <a:endParaRPr lang="uk-UA"/>
          </a:p>
        </p:txBody>
      </p:sp>
      <p:sp>
        <p:nvSpPr>
          <p:cNvPr id="4" name="Місце для номера слайда 3"/>
          <p:cNvSpPr>
            <a:spLocks noGrp="1"/>
          </p:cNvSpPr>
          <p:nvPr>
            <p:ph type="sldNum" sz="quarter" idx="10"/>
          </p:nvPr>
        </p:nvSpPr>
        <p:spPr/>
        <p:txBody>
          <a:bodyPr/>
          <a:lstStyle/>
          <a:p>
            <a:fld id="{EA9A1A12-AF00-47DB-A5D2-54C04CABD15A}" type="slidenum">
              <a:rPr lang="uk-UA" smtClean="0"/>
              <a:pPr/>
              <a:t>18</a:t>
            </a:fld>
            <a:endParaRPr lang="uk-UA"/>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normAutofit/>
          </a:bodyPr>
          <a:lstStyle/>
          <a:p>
            <a:endParaRPr lang="uk-UA"/>
          </a:p>
        </p:txBody>
      </p:sp>
      <p:sp>
        <p:nvSpPr>
          <p:cNvPr id="4" name="Місце для номера слайда 3"/>
          <p:cNvSpPr>
            <a:spLocks noGrp="1"/>
          </p:cNvSpPr>
          <p:nvPr>
            <p:ph type="sldNum" sz="quarter" idx="10"/>
          </p:nvPr>
        </p:nvSpPr>
        <p:spPr/>
        <p:txBody>
          <a:bodyPr/>
          <a:lstStyle/>
          <a:p>
            <a:fld id="{EA9A1A12-AF00-47DB-A5D2-54C04CABD15A}" type="slidenum">
              <a:rPr lang="uk-UA" smtClean="0"/>
              <a:pPr/>
              <a:t>19</a:t>
            </a:fld>
            <a:endParaRPr lang="uk-U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normAutofit/>
          </a:bodyPr>
          <a:lstStyle/>
          <a:p>
            <a:endParaRPr lang="uk-UA"/>
          </a:p>
        </p:txBody>
      </p:sp>
      <p:sp>
        <p:nvSpPr>
          <p:cNvPr id="4" name="Місце для номера слайда 3"/>
          <p:cNvSpPr>
            <a:spLocks noGrp="1"/>
          </p:cNvSpPr>
          <p:nvPr>
            <p:ph type="sldNum" sz="quarter" idx="10"/>
          </p:nvPr>
        </p:nvSpPr>
        <p:spPr/>
        <p:txBody>
          <a:bodyPr/>
          <a:lstStyle/>
          <a:p>
            <a:fld id="{EA9A1A12-AF00-47DB-A5D2-54C04CABD15A}" type="slidenum">
              <a:rPr lang="uk-UA" smtClean="0"/>
              <a:pPr/>
              <a:t>2</a:t>
            </a:fld>
            <a:endParaRPr lang="uk-U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normAutofit/>
          </a:bodyPr>
          <a:lstStyle/>
          <a:p>
            <a:endParaRPr lang="uk-UA"/>
          </a:p>
        </p:txBody>
      </p:sp>
      <p:sp>
        <p:nvSpPr>
          <p:cNvPr id="4" name="Місце для номера слайда 3"/>
          <p:cNvSpPr>
            <a:spLocks noGrp="1"/>
          </p:cNvSpPr>
          <p:nvPr>
            <p:ph type="sldNum" sz="quarter" idx="10"/>
          </p:nvPr>
        </p:nvSpPr>
        <p:spPr/>
        <p:txBody>
          <a:bodyPr/>
          <a:lstStyle/>
          <a:p>
            <a:fld id="{EA9A1A12-AF00-47DB-A5D2-54C04CABD15A}" type="slidenum">
              <a:rPr lang="uk-UA" smtClean="0"/>
              <a:pPr/>
              <a:t>3</a:t>
            </a:fld>
            <a:endParaRPr lang="uk-U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normAutofit/>
          </a:bodyPr>
          <a:lstStyle/>
          <a:p>
            <a:endParaRPr lang="uk-UA"/>
          </a:p>
        </p:txBody>
      </p:sp>
      <p:sp>
        <p:nvSpPr>
          <p:cNvPr id="4" name="Місце для номера слайда 3"/>
          <p:cNvSpPr>
            <a:spLocks noGrp="1"/>
          </p:cNvSpPr>
          <p:nvPr>
            <p:ph type="sldNum" sz="quarter" idx="10"/>
          </p:nvPr>
        </p:nvSpPr>
        <p:spPr/>
        <p:txBody>
          <a:bodyPr/>
          <a:lstStyle/>
          <a:p>
            <a:fld id="{EA9A1A12-AF00-47DB-A5D2-54C04CABD15A}" type="slidenum">
              <a:rPr lang="uk-UA" smtClean="0"/>
              <a:pPr/>
              <a:t>4</a:t>
            </a:fld>
            <a:endParaRPr lang="uk-U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normAutofit/>
          </a:bodyPr>
          <a:lstStyle/>
          <a:p>
            <a:endParaRPr lang="uk-UA"/>
          </a:p>
        </p:txBody>
      </p:sp>
      <p:sp>
        <p:nvSpPr>
          <p:cNvPr id="4" name="Місце для номера слайда 3"/>
          <p:cNvSpPr>
            <a:spLocks noGrp="1"/>
          </p:cNvSpPr>
          <p:nvPr>
            <p:ph type="sldNum" sz="quarter" idx="10"/>
          </p:nvPr>
        </p:nvSpPr>
        <p:spPr/>
        <p:txBody>
          <a:bodyPr/>
          <a:lstStyle/>
          <a:p>
            <a:fld id="{EA9A1A12-AF00-47DB-A5D2-54C04CABD15A}" type="slidenum">
              <a:rPr lang="uk-UA" smtClean="0"/>
              <a:pPr/>
              <a:t>5</a:t>
            </a:fld>
            <a:endParaRPr lang="uk-U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normAutofit/>
          </a:bodyPr>
          <a:lstStyle/>
          <a:p>
            <a:endParaRPr lang="uk-UA"/>
          </a:p>
        </p:txBody>
      </p:sp>
      <p:sp>
        <p:nvSpPr>
          <p:cNvPr id="4" name="Місце для номера слайда 3"/>
          <p:cNvSpPr>
            <a:spLocks noGrp="1"/>
          </p:cNvSpPr>
          <p:nvPr>
            <p:ph type="sldNum" sz="quarter" idx="10"/>
          </p:nvPr>
        </p:nvSpPr>
        <p:spPr/>
        <p:txBody>
          <a:bodyPr/>
          <a:lstStyle/>
          <a:p>
            <a:fld id="{EA9A1A12-AF00-47DB-A5D2-54C04CABD15A}" type="slidenum">
              <a:rPr lang="uk-UA" smtClean="0"/>
              <a:pPr/>
              <a:t>6</a:t>
            </a:fld>
            <a:endParaRPr lang="uk-U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normAutofit/>
          </a:bodyPr>
          <a:lstStyle/>
          <a:p>
            <a:endParaRPr lang="uk-UA"/>
          </a:p>
        </p:txBody>
      </p:sp>
      <p:sp>
        <p:nvSpPr>
          <p:cNvPr id="4" name="Місце для номера слайда 3"/>
          <p:cNvSpPr>
            <a:spLocks noGrp="1"/>
          </p:cNvSpPr>
          <p:nvPr>
            <p:ph type="sldNum" sz="quarter" idx="10"/>
          </p:nvPr>
        </p:nvSpPr>
        <p:spPr/>
        <p:txBody>
          <a:bodyPr/>
          <a:lstStyle/>
          <a:p>
            <a:fld id="{EA9A1A12-AF00-47DB-A5D2-54C04CABD15A}" type="slidenum">
              <a:rPr lang="uk-UA" smtClean="0"/>
              <a:pPr/>
              <a:t>7</a:t>
            </a:fld>
            <a:endParaRPr lang="uk-U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normAutofit/>
          </a:bodyPr>
          <a:lstStyle/>
          <a:p>
            <a:endParaRPr lang="uk-UA"/>
          </a:p>
        </p:txBody>
      </p:sp>
      <p:sp>
        <p:nvSpPr>
          <p:cNvPr id="4" name="Місце для номера слайда 3"/>
          <p:cNvSpPr>
            <a:spLocks noGrp="1"/>
          </p:cNvSpPr>
          <p:nvPr>
            <p:ph type="sldNum" sz="quarter" idx="10"/>
          </p:nvPr>
        </p:nvSpPr>
        <p:spPr/>
        <p:txBody>
          <a:bodyPr/>
          <a:lstStyle/>
          <a:p>
            <a:fld id="{EA9A1A12-AF00-47DB-A5D2-54C04CABD15A}" type="slidenum">
              <a:rPr lang="uk-UA" smtClean="0"/>
              <a:pPr/>
              <a:t>8</a:t>
            </a:fld>
            <a:endParaRPr lang="uk-U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normAutofit/>
          </a:bodyPr>
          <a:lstStyle/>
          <a:p>
            <a:endParaRPr lang="uk-UA"/>
          </a:p>
        </p:txBody>
      </p:sp>
      <p:sp>
        <p:nvSpPr>
          <p:cNvPr id="4" name="Місце для номера слайда 3"/>
          <p:cNvSpPr>
            <a:spLocks noGrp="1"/>
          </p:cNvSpPr>
          <p:nvPr>
            <p:ph type="sldNum" sz="quarter" idx="10"/>
          </p:nvPr>
        </p:nvSpPr>
        <p:spPr/>
        <p:txBody>
          <a:bodyPr/>
          <a:lstStyle/>
          <a:p>
            <a:fld id="{EA9A1A12-AF00-47DB-A5D2-54C04CABD15A}" type="slidenum">
              <a:rPr lang="uk-UA" smtClean="0"/>
              <a:pPr/>
              <a:t>9</a:t>
            </a:fld>
            <a:endParaRPr lang="uk-U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ий слайд">
    <p:bg>
      <p:bgRef idx="1001">
        <a:schemeClr val="bg2"/>
      </p:bgRef>
    </p:bg>
    <p:spTree>
      <p:nvGrpSpPr>
        <p:cNvPr id="1" name=""/>
        <p:cNvGrpSpPr/>
        <p:nvPr/>
      </p:nvGrpSpPr>
      <p:grpSpPr>
        <a:xfrm>
          <a:off x="0" y="0"/>
          <a:ext cx="0" cy="0"/>
          <a:chOff x="0" y="0"/>
          <a:chExt cx="0" cy="0"/>
        </a:xfrm>
      </p:grpSpPr>
      <p:sp>
        <p:nvSpPr>
          <p:cNvPr id="7" name="Прямокутник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кутник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кутник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2362200" y="4038600"/>
            <a:ext cx="6477000" cy="1828800"/>
          </a:xfrm>
        </p:spPr>
        <p:txBody>
          <a:bodyPr anchor="b"/>
          <a:lstStyle>
            <a:lvl1pPr>
              <a:defRPr cap="all" baseline="0"/>
            </a:lvl1pPr>
          </a:lstStyle>
          <a:p>
            <a:r>
              <a:rPr kumimoji="0" lang="uk-UA" smtClean="0"/>
              <a:t>Зразок заголовка</a:t>
            </a:r>
            <a:endParaRPr kumimoji="0" lang="en-US"/>
          </a:p>
        </p:txBody>
      </p:sp>
      <p:sp>
        <p:nvSpPr>
          <p:cNvPr id="9" name="Підзаголовок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uk-UA" smtClean="0"/>
              <a:t>Зразок підзаголовка</a:t>
            </a:r>
            <a:endParaRPr kumimoji="0" lang="en-US"/>
          </a:p>
        </p:txBody>
      </p:sp>
      <p:sp>
        <p:nvSpPr>
          <p:cNvPr id="28" name="Місце для дати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82B3C5EC-0096-40C5-B676-00A268DF1B77}" type="datetimeFigureOut">
              <a:rPr lang="uk-UA" smtClean="0"/>
              <a:pPr/>
              <a:t>04.10.2011</a:t>
            </a:fld>
            <a:endParaRPr lang="uk-UA"/>
          </a:p>
        </p:txBody>
      </p:sp>
      <p:sp>
        <p:nvSpPr>
          <p:cNvPr id="17" name="Місце для нижнього колонтитула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uk-UA"/>
          </a:p>
        </p:txBody>
      </p:sp>
      <p:sp>
        <p:nvSpPr>
          <p:cNvPr id="29" name="Місце для номера слайда 28"/>
          <p:cNvSpPr>
            <a:spLocks noGrp="1"/>
          </p:cNvSpPr>
          <p:nvPr>
            <p:ph type="sldNum" sz="quarter" idx="12"/>
          </p:nvPr>
        </p:nvSpPr>
        <p:spPr>
          <a:xfrm>
            <a:off x="8001000" y="228600"/>
            <a:ext cx="838200" cy="381000"/>
          </a:xfrm>
        </p:spPr>
        <p:txBody>
          <a:bodyPr/>
          <a:lstStyle>
            <a:lvl1pPr>
              <a:defRPr>
                <a:solidFill>
                  <a:schemeClr val="tx2"/>
                </a:solidFill>
              </a:defRPr>
            </a:lvl1pPr>
          </a:lstStyle>
          <a:p>
            <a:fld id="{491F5317-89FD-4AF0-9E59-5BEBB73189F7}" type="slidenum">
              <a:rPr lang="uk-UA" smtClean="0"/>
              <a:pPr/>
              <a:t>‹#›</a:t>
            </a:fld>
            <a:endParaRPr lang="uk-U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uk-UA" smtClean="0"/>
              <a:t>Зразок заголовка</a:t>
            </a:r>
            <a:endParaRPr kumimoji="0" lang="en-US"/>
          </a:p>
        </p:txBody>
      </p:sp>
      <p:sp>
        <p:nvSpPr>
          <p:cNvPr id="3" name="Місце для вертикального тексту 2"/>
          <p:cNvSpPr>
            <a:spLocks noGrp="1"/>
          </p:cNvSpPr>
          <p:nvPr>
            <p:ph type="body" orient="vert" idx="1"/>
          </p:nvPr>
        </p:nvSpPr>
        <p:spPr/>
        <p:txBody>
          <a:bodyPr vert="eaVer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дати 3"/>
          <p:cNvSpPr>
            <a:spLocks noGrp="1"/>
          </p:cNvSpPr>
          <p:nvPr>
            <p:ph type="dt" sz="half" idx="10"/>
          </p:nvPr>
        </p:nvSpPr>
        <p:spPr/>
        <p:txBody>
          <a:bodyPr/>
          <a:lstStyle/>
          <a:p>
            <a:fld id="{82B3C5EC-0096-40C5-B676-00A268DF1B77}" type="datetimeFigureOut">
              <a:rPr lang="uk-UA" smtClean="0"/>
              <a:pPr/>
              <a:t>04.10.2011</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491F5317-89FD-4AF0-9E59-5BEBB73189F7}" type="slidenum">
              <a:rPr lang="uk-UA" smtClean="0"/>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ий заголовок і текст">
    <p:bg>
      <p:bgRef idx="1001">
        <a:schemeClr val="bg1"/>
      </p:bgRef>
    </p:bg>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6553200" y="609600"/>
            <a:ext cx="2057400" cy="5516563"/>
          </a:xfrm>
        </p:spPr>
        <p:txBody>
          <a:bodyPr vert="eaVert"/>
          <a:lstStyle/>
          <a:p>
            <a:r>
              <a:rPr kumimoji="0" lang="uk-UA" smtClean="0"/>
              <a:t>Зразок заголовка</a:t>
            </a:r>
            <a:endParaRPr kumimoji="0" lang="en-US"/>
          </a:p>
        </p:txBody>
      </p:sp>
      <p:sp>
        <p:nvSpPr>
          <p:cNvPr id="3" name="Місце для вертикального тексту 2"/>
          <p:cNvSpPr>
            <a:spLocks noGrp="1"/>
          </p:cNvSpPr>
          <p:nvPr>
            <p:ph type="body" orient="vert" idx="1"/>
          </p:nvPr>
        </p:nvSpPr>
        <p:spPr>
          <a:xfrm>
            <a:off x="457200" y="609600"/>
            <a:ext cx="5562600" cy="5516564"/>
          </a:xfrm>
        </p:spPr>
        <p:txBody>
          <a:bodyPr vert="eaVer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дати 3"/>
          <p:cNvSpPr>
            <a:spLocks noGrp="1"/>
          </p:cNvSpPr>
          <p:nvPr>
            <p:ph type="dt" sz="half" idx="10"/>
          </p:nvPr>
        </p:nvSpPr>
        <p:spPr>
          <a:xfrm>
            <a:off x="6553200" y="6248402"/>
            <a:ext cx="2209800" cy="365125"/>
          </a:xfrm>
        </p:spPr>
        <p:txBody>
          <a:bodyPr/>
          <a:lstStyle/>
          <a:p>
            <a:fld id="{82B3C5EC-0096-40C5-B676-00A268DF1B77}" type="datetimeFigureOut">
              <a:rPr lang="uk-UA" smtClean="0"/>
              <a:pPr/>
              <a:t>04.10.2011</a:t>
            </a:fld>
            <a:endParaRPr lang="uk-UA"/>
          </a:p>
        </p:txBody>
      </p:sp>
      <p:sp>
        <p:nvSpPr>
          <p:cNvPr id="5" name="Місце для нижнього колонтитула 4"/>
          <p:cNvSpPr>
            <a:spLocks noGrp="1"/>
          </p:cNvSpPr>
          <p:nvPr>
            <p:ph type="ftr" sz="quarter" idx="11"/>
          </p:nvPr>
        </p:nvSpPr>
        <p:spPr>
          <a:xfrm>
            <a:off x="457201" y="6248207"/>
            <a:ext cx="5573483" cy="365125"/>
          </a:xfrm>
        </p:spPr>
        <p:txBody>
          <a:bodyPr/>
          <a:lstStyle/>
          <a:p>
            <a:endParaRPr lang="uk-UA"/>
          </a:p>
        </p:txBody>
      </p:sp>
      <p:sp>
        <p:nvSpPr>
          <p:cNvPr id="7" name="Прямокутник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Прямокутник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Прямокутник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Місце для номера слайда 5"/>
          <p:cNvSpPr>
            <a:spLocks noGrp="1"/>
          </p:cNvSpPr>
          <p:nvPr>
            <p:ph type="sldNum" sz="quarter" idx="12"/>
          </p:nvPr>
        </p:nvSpPr>
        <p:spPr>
          <a:xfrm rot="5400000">
            <a:off x="5989638" y="144462"/>
            <a:ext cx="533400" cy="244476"/>
          </a:xfrm>
        </p:spPr>
        <p:txBody>
          <a:bodyPr/>
          <a:lstStyle/>
          <a:p>
            <a:fld id="{491F5317-89FD-4AF0-9E59-5BEBB73189F7}" type="slidenum">
              <a:rPr lang="uk-UA" smtClean="0"/>
              <a:pPr/>
              <a:t>‹#›</a:t>
            </a:fld>
            <a:endParaRPr lang="uk-UA"/>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2648" y="228600"/>
            <a:ext cx="8153400" cy="990600"/>
          </a:xfrm>
        </p:spPr>
        <p:txBody>
          <a:bodyPr/>
          <a:lstStyle/>
          <a:p>
            <a:r>
              <a:rPr kumimoji="0" lang="uk-UA" smtClean="0"/>
              <a:t>Зразок заголовка</a:t>
            </a:r>
            <a:endParaRPr kumimoji="0" lang="en-US"/>
          </a:p>
        </p:txBody>
      </p:sp>
      <p:sp>
        <p:nvSpPr>
          <p:cNvPr id="4" name="Місце для дати 3"/>
          <p:cNvSpPr>
            <a:spLocks noGrp="1"/>
          </p:cNvSpPr>
          <p:nvPr>
            <p:ph type="dt" sz="half" idx="10"/>
          </p:nvPr>
        </p:nvSpPr>
        <p:spPr/>
        <p:txBody>
          <a:bodyPr/>
          <a:lstStyle/>
          <a:p>
            <a:fld id="{82B3C5EC-0096-40C5-B676-00A268DF1B77}" type="datetimeFigureOut">
              <a:rPr lang="uk-UA" smtClean="0"/>
              <a:pPr/>
              <a:t>04.10.2011</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lvl1pPr>
              <a:defRPr>
                <a:solidFill>
                  <a:srgbClr val="FFFFFF"/>
                </a:solidFill>
              </a:defRPr>
            </a:lvl1pPr>
          </a:lstStyle>
          <a:p>
            <a:fld id="{491F5317-89FD-4AF0-9E59-5BEBB73189F7}" type="slidenum">
              <a:rPr lang="uk-UA" smtClean="0"/>
              <a:pPr/>
              <a:t>‹#›</a:t>
            </a:fld>
            <a:endParaRPr lang="uk-UA"/>
          </a:p>
        </p:txBody>
      </p:sp>
      <p:sp>
        <p:nvSpPr>
          <p:cNvPr id="8" name="Місце для вмісту 7"/>
          <p:cNvSpPr>
            <a:spLocks noGrp="1"/>
          </p:cNvSpPr>
          <p:nvPr>
            <p:ph sz="quarter" idx="1"/>
          </p:nvPr>
        </p:nvSpPr>
        <p:spPr>
          <a:xfrm>
            <a:off x="612648" y="1600200"/>
            <a:ext cx="8153400" cy="4495800"/>
          </a:xfrm>
        </p:spPr>
        <p:txBody>
          <a:body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озділу">
    <p:bg>
      <p:bgRef idx="1003">
        <a:schemeClr val="bg1"/>
      </p:bgRef>
    </p:bg>
    <p:spTree>
      <p:nvGrpSpPr>
        <p:cNvPr id="1" name=""/>
        <p:cNvGrpSpPr/>
        <p:nvPr/>
      </p:nvGrpSpPr>
      <p:grpSpPr>
        <a:xfrm>
          <a:off x="0" y="0"/>
          <a:ext cx="0" cy="0"/>
          <a:chOff x="0" y="0"/>
          <a:chExt cx="0" cy="0"/>
        </a:xfrm>
      </p:grpSpPr>
      <p:sp>
        <p:nvSpPr>
          <p:cNvPr id="3" name="Місце для тексту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uk-UA" smtClean="0"/>
              <a:t>Зразок тексту</a:t>
            </a:r>
          </a:p>
        </p:txBody>
      </p:sp>
      <p:sp>
        <p:nvSpPr>
          <p:cNvPr id="7" name="Прямокутник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кутник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кутник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uk-UA" smtClean="0"/>
              <a:t>Зразок заголовка</a:t>
            </a:r>
            <a:endParaRPr kumimoji="0" lang="en-US"/>
          </a:p>
        </p:txBody>
      </p:sp>
      <p:sp>
        <p:nvSpPr>
          <p:cNvPr id="12" name="Місце для дати 11"/>
          <p:cNvSpPr>
            <a:spLocks noGrp="1"/>
          </p:cNvSpPr>
          <p:nvPr>
            <p:ph type="dt" sz="half" idx="10"/>
          </p:nvPr>
        </p:nvSpPr>
        <p:spPr/>
        <p:txBody>
          <a:bodyPr/>
          <a:lstStyle/>
          <a:p>
            <a:fld id="{82B3C5EC-0096-40C5-B676-00A268DF1B77}" type="datetimeFigureOut">
              <a:rPr lang="uk-UA" smtClean="0"/>
              <a:pPr/>
              <a:t>04.10.2011</a:t>
            </a:fld>
            <a:endParaRPr lang="uk-UA"/>
          </a:p>
        </p:txBody>
      </p:sp>
      <p:sp>
        <p:nvSpPr>
          <p:cNvPr id="13" name="Місце для номера слайда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491F5317-89FD-4AF0-9E59-5BEBB73189F7}" type="slidenum">
              <a:rPr lang="uk-UA" smtClean="0"/>
              <a:pPr/>
              <a:t>‹#›</a:t>
            </a:fld>
            <a:endParaRPr lang="uk-UA"/>
          </a:p>
        </p:txBody>
      </p:sp>
      <p:sp>
        <p:nvSpPr>
          <p:cNvPr id="14" name="Місце для нижнього колонтитула 13"/>
          <p:cNvSpPr>
            <a:spLocks noGrp="1"/>
          </p:cNvSpPr>
          <p:nvPr>
            <p:ph type="ftr" sz="quarter" idx="12"/>
          </p:nvPr>
        </p:nvSpPr>
        <p:spPr/>
        <p:txBody>
          <a:bodyPr/>
          <a:lstStyle/>
          <a:p>
            <a:endParaRPr lang="uk-U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uk-UA" smtClean="0"/>
              <a:t>Зразок заголовка</a:t>
            </a:r>
            <a:endParaRPr kumimoji="0" lang="en-US"/>
          </a:p>
        </p:txBody>
      </p:sp>
      <p:sp>
        <p:nvSpPr>
          <p:cNvPr id="9" name="Місце для вмісту 8"/>
          <p:cNvSpPr>
            <a:spLocks noGrp="1"/>
          </p:cNvSpPr>
          <p:nvPr>
            <p:ph sz="quarter" idx="1"/>
          </p:nvPr>
        </p:nvSpPr>
        <p:spPr>
          <a:xfrm>
            <a:off x="609600" y="1589567"/>
            <a:ext cx="3886200" cy="4572000"/>
          </a:xfrm>
        </p:spPr>
        <p:txBody>
          <a:body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11" name="Місце для вмісту 10"/>
          <p:cNvSpPr>
            <a:spLocks noGrp="1"/>
          </p:cNvSpPr>
          <p:nvPr>
            <p:ph sz="quarter" idx="2"/>
          </p:nvPr>
        </p:nvSpPr>
        <p:spPr>
          <a:xfrm>
            <a:off x="4844901" y="1589567"/>
            <a:ext cx="3886200" cy="4572000"/>
          </a:xfrm>
        </p:spPr>
        <p:txBody>
          <a:body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8" name="Місце для дати 7"/>
          <p:cNvSpPr>
            <a:spLocks noGrp="1"/>
          </p:cNvSpPr>
          <p:nvPr>
            <p:ph type="dt" sz="half" idx="15"/>
          </p:nvPr>
        </p:nvSpPr>
        <p:spPr/>
        <p:txBody>
          <a:bodyPr rtlCol="0"/>
          <a:lstStyle/>
          <a:p>
            <a:fld id="{82B3C5EC-0096-40C5-B676-00A268DF1B77}" type="datetimeFigureOut">
              <a:rPr lang="uk-UA" smtClean="0"/>
              <a:pPr/>
              <a:t>04.10.2011</a:t>
            </a:fld>
            <a:endParaRPr lang="uk-UA"/>
          </a:p>
        </p:txBody>
      </p:sp>
      <p:sp>
        <p:nvSpPr>
          <p:cNvPr id="10" name="Місце для номера слайда 9"/>
          <p:cNvSpPr>
            <a:spLocks noGrp="1"/>
          </p:cNvSpPr>
          <p:nvPr>
            <p:ph type="sldNum" sz="quarter" idx="16"/>
          </p:nvPr>
        </p:nvSpPr>
        <p:spPr/>
        <p:txBody>
          <a:bodyPr rtlCol="0"/>
          <a:lstStyle/>
          <a:p>
            <a:fld id="{491F5317-89FD-4AF0-9E59-5BEBB73189F7}" type="slidenum">
              <a:rPr lang="uk-UA" smtClean="0"/>
              <a:pPr/>
              <a:t>‹#›</a:t>
            </a:fld>
            <a:endParaRPr lang="uk-UA"/>
          </a:p>
        </p:txBody>
      </p:sp>
      <p:sp>
        <p:nvSpPr>
          <p:cNvPr id="12" name="Місце для нижнього колонтитула 11"/>
          <p:cNvSpPr>
            <a:spLocks noGrp="1"/>
          </p:cNvSpPr>
          <p:nvPr>
            <p:ph type="ftr" sz="quarter" idx="17"/>
          </p:nvPr>
        </p:nvSpPr>
        <p:spPr/>
        <p:txBody>
          <a:bodyPr rtlCol="0"/>
          <a:lstStyle/>
          <a:p>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3400" y="273050"/>
            <a:ext cx="8153400" cy="869950"/>
          </a:xfrm>
        </p:spPr>
        <p:txBody>
          <a:bodyPr anchor="ctr"/>
          <a:lstStyle>
            <a:lvl1pPr>
              <a:defRPr/>
            </a:lvl1pPr>
          </a:lstStyle>
          <a:p>
            <a:r>
              <a:rPr kumimoji="0" lang="uk-UA" smtClean="0"/>
              <a:t>Зразок заголовка</a:t>
            </a:r>
            <a:endParaRPr kumimoji="0" lang="en-US"/>
          </a:p>
        </p:txBody>
      </p:sp>
      <p:sp>
        <p:nvSpPr>
          <p:cNvPr id="11" name="Місце для вмісту 10"/>
          <p:cNvSpPr>
            <a:spLocks noGrp="1"/>
          </p:cNvSpPr>
          <p:nvPr>
            <p:ph sz="quarter" idx="2"/>
          </p:nvPr>
        </p:nvSpPr>
        <p:spPr>
          <a:xfrm>
            <a:off x="609600" y="2438400"/>
            <a:ext cx="3886200" cy="3581400"/>
          </a:xfrm>
        </p:spPr>
        <p:txBody>
          <a:body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13" name="Місце для вмісту 12"/>
          <p:cNvSpPr>
            <a:spLocks noGrp="1"/>
          </p:cNvSpPr>
          <p:nvPr>
            <p:ph sz="quarter" idx="4"/>
          </p:nvPr>
        </p:nvSpPr>
        <p:spPr>
          <a:xfrm>
            <a:off x="4800600" y="2438400"/>
            <a:ext cx="3886200" cy="3581400"/>
          </a:xfrm>
        </p:spPr>
        <p:txBody>
          <a:body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10" name="Місце для дати 9"/>
          <p:cNvSpPr>
            <a:spLocks noGrp="1"/>
          </p:cNvSpPr>
          <p:nvPr>
            <p:ph type="dt" sz="half" idx="15"/>
          </p:nvPr>
        </p:nvSpPr>
        <p:spPr/>
        <p:txBody>
          <a:bodyPr rtlCol="0"/>
          <a:lstStyle/>
          <a:p>
            <a:fld id="{82B3C5EC-0096-40C5-B676-00A268DF1B77}" type="datetimeFigureOut">
              <a:rPr lang="uk-UA" smtClean="0"/>
              <a:pPr/>
              <a:t>04.10.2011</a:t>
            </a:fld>
            <a:endParaRPr lang="uk-UA"/>
          </a:p>
        </p:txBody>
      </p:sp>
      <p:sp>
        <p:nvSpPr>
          <p:cNvPr id="12" name="Місце для номера слайда 11"/>
          <p:cNvSpPr>
            <a:spLocks noGrp="1"/>
          </p:cNvSpPr>
          <p:nvPr>
            <p:ph type="sldNum" sz="quarter" idx="16"/>
          </p:nvPr>
        </p:nvSpPr>
        <p:spPr/>
        <p:txBody>
          <a:bodyPr rtlCol="0"/>
          <a:lstStyle/>
          <a:p>
            <a:fld id="{491F5317-89FD-4AF0-9E59-5BEBB73189F7}" type="slidenum">
              <a:rPr lang="uk-UA" smtClean="0"/>
              <a:pPr/>
              <a:t>‹#›</a:t>
            </a:fld>
            <a:endParaRPr lang="uk-UA"/>
          </a:p>
        </p:txBody>
      </p:sp>
      <p:sp>
        <p:nvSpPr>
          <p:cNvPr id="14" name="Місце для нижнього колонтитула 13"/>
          <p:cNvSpPr>
            <a:spLocks noGrp="1"/>
          </p:cNvSpPr>
          <p:nvPr>
            <p:ph type="ftr" sz="quarter" idx="17"/>
          </p:nvPr>
        </p:nvSpPr>
        <p:spPr/>
        <p:txBody>
          <a:bodyPr rtlCol="0"/>
          <a:lstStyle/>
          <a:p>
            <a:endParaRPr lang="uk-UA"/>
          </a:p>
        </p:txBody>
      </p:sp>
      <p:sp>
        <p:nvSpPr>
          <p:cNvPr id="16" name="Місце для тексту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uk-UA" smtClean="0"/>
              <a:t>Зразок тексту</a:t>
            </a:r>
          </a:p>
        </p:txBody>
      </p:sp>
      <p:sp>
        <p:nvSpPr>
          <p:cNvPr id="15" name="Місце для тексту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uk-UA" smtClean="0"/>
              <a:t>Зразок тексту</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uk-UA" smtClean="0"/>
              <a:t>Зразок заголовка</a:t>
            </a:r>
            <a:endParaRPr kumimoji="0" lang="en-US"/>
          </a:p>
        </p:txBody>
      </p:sp>
      <p:sp>
        <p:nvSpPr>
          <p:cNvPr id="3" name="Місце для дати 2"/>
          <p:cNvSpPr>
            <a:spLocks noGrp="1"/>
          </p:cNvSpPr>
          <p:nvPr>
            <p:ph type="dt" sz="half" idx="10"/>
          </p:nvPr>
        </p:nvSpPr>
        <p:spPr/>
        <p:txBody>
          <a:bodyPr/>
          <a:lstStyle/>
          <a:p>
            <a:fld id="{82B3C5EC-0096-40C5-B676-00A268DF1B77}" type="datetimeFigureOut">
              <a:rPr lang="uk-UA" smtClean="0"/>
              <a:pPr/>
              <a:t>04.10.2011</a:t>
            </a:fld>
            <a:endParaRPr lang="uk-UA"/>
          </a:p>
        </p:txBody>
      </p:sp>
      <p:sp>
        <p:nvSpPr>
          <p:cNvPr id="4" name="Місце для нижнього колонтитула 3"/>
          <p:cNvSpPr>
            <a:spLocks noGrp="1"/>
          </p:cNvSpPr>
          <p:nvPr>
            <p:ph type="ftr" sz="quarter" idx="11"/>
          </p:nvPr>
        </p:nvSpPr>
        <p:spPr/>
        <p:txBody>
          <a:bodyPr/>
          <a:lstStyle/>
          <a:p>
            <a:endParaRPr lang="uk-UA"/>
          </a:p>
        </p:txBody>
      </p:sp>
      <p:sp>
        <p:nvSpPr>
          <p:cNvPr id="5" name="Місце для номера слайда 4"/>
          <p:cNvSpPr>
            <a:spLocks noGrp="1"/>
          </p:cNvSpPr>
          <p:nvPr>
            <p:ph type="sldNum" sz="quarter" idx="12"/>
          </p:nvPr>
        </p:nvSpPr>
        <p:spPr/>
        <p:txBody>
          <a:bodyPr/>
          <a:lstStyle>
            <a:lvl1pPr>
              <a:defRPr>
                <a:solidFill>
                  <a:srgbClr val="FFFFFF"/>
                </a:solidFill>
              </a:defRPr>
            </a:lvl1pPr>
          </a:lstStyle>
          <a:p>
            <a:fld id="{491F5317-89FD-4AF0-9E59-5BEBB73189F7}" type="slidenum">
              <a:rPr lang="uk-UA" smtClean="0"/>
              <a:pPr/>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ий слайд">
    <p:spTree>
      <p:nvGrpSpPr>
        <p:cNvPr id="1" name=""/>
        <p:cNvGrpSpPr/>
        <p:nvPr/>
      </p:nvGrpSpPr>
      <p:grpSpPr>
        <a:xfrm>
          <a:off x="0" y="0"/>
          <a:ext cx="0" cy="0"/>
          <a:chOff x="0" y="0"/>
          <a:chExt cx="0" cy="0"/>
        </a:xfrm>
      </p:grpSpPr>
      <p:sp>
        <p:nvSpPr>
          <p:cNvPr id="2" name="Місце для дати 1"/>
          <p:cNvSpPr>
            <a:spLocks noGrp="1"/>
          </p:cNvSpPr>
          <p:nvPr>
            <p:ph type="dt" sz="half" idx="10"/>
          </p:nvPr>
        </p:nvSpPr>
        <p:spPr/>
        <p:txBody>
          <a:bodyPr/>
          <a:lstStyle/>
          <a:p>
            <a:fld id="{82B3C5EC-0096-40C5-B676-00A268DF1B77}" type="datetimeFigureOut">
              <a:rPr lang="uk-UA" smtClean="0"/>
              <a:pPr/>
              <a:t>04.10.2011</a:t>
            </a:fld>
            <a:endParaRPr lang="uk-UA"/>
          </a:p>
        </p:txBody>
      </p:sp>
      <p:sp>
        <p:nvSpPr>
          <p:cNvPr id="3" name="Місце для нижнього колонтитула 2"/>
          <p:cNvSpPr>
            <a:spLocks noGrp="1"/>
          </p:cNvSpPr>
          <p:nvPr>
            <p:ph type="ftr" sz="quarter" idx="11"/>
          </p:nvPr>
        </p:nvSpPr>
        <p:spPr/>
        <p:txBody>
          <a:bodyPr/>
          <a:lstStyle/>
          <a:p>
            <a:endParaRPr lang="uk-UA"/>
          </a:p>
        </p:txBody>
      </p:sp>
      <p:sp>
        <p:nvSpPr>
          <p:cNvPr id="4" name="Місце для номера слайда 3"/>
          <p:cNvSpPr>
            <a:spLocks noGrp="1"/>
          </p:cNvSpPr>
          <p:nvPr>
            <p:ph type="sldNum" sz="quarter" idx="12"/>
          </p:nvPr>
        </p:nvSpPr>
        <p:spPr>
          <a:xfrm>
            <a:off x="0" y="6248400"/>
            <a:ext cx="533400" cy="381000"/>
          </a:xfrm>
        </p:spPr>
        <p:txBody>
          <a:bodyPr/>
          <a:lstStyle>
            <a:lvl1pPr>
              <a:defRPr>
                <a:solidFill>
                  <a:schemeClr val="tx2"/>
                </a:solidFill>
              </a:defRPr>
            </a:lvl1pPr>
          </a:lstStyle>
          <a:p>
            <a:fld id="{491F5317-89FD-4AF0-9E59-5BEBB73189F7}" type="slidenum">
              <a:rPr lang="uk-UA" smtClean="0"/>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3050"/>
            <a:ext cx="8077200" cy="869950"/>
          </a:xfrm>
        </p:spPr>
        <p:txBody>
          <a:bodyPr anchor="ctr"/>
          <a:lstStyle>
            <a:lvl1pPr algn="l">
              <a:buNone/>
              <a:defRPr sz="4400" b="0"/>
            </a:lvl1pPr>
          </a:lstStyle>
          <a:p>
            <a:r>
              <a:rPr kumimoji="0" lang="uk-UA" smtClean="0"/>
              <a:t>Зразок заголовка</a:t>
            </a:r>
            <a:endParaRPr kumimoji="0" lang="en-US"/>
          </a:p>
        </p:txBody>
      </p:sp>
      <p:sp>
        <p:nvSpPr>
          <p:cNvPr id="5" name="Місце для дати 4"/>
          <p:cNvSpPr>
            <a:spLocks noGrp="1"/>
          </p:cNvSpPr>
          <p:nvPr>
            <p:ph type="dt" sz="half" idx="10"/>
          </p:nvPr>
        </p:nvSpPr>
        <p:spPr/>
        <p:txBody>
          <a:bodyPr/>
          <a:lstStyle/>
          <a:p>
            <a:fld id="{82B3C5EC-0096-40C5-B676-00A268DF1B77}" type="datetimeFigureOut">
              <a:rPr lang="uk-UA" smtClean="0"/>
              <a:pPr/>
              <a:t>04.10.2011</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lvl1pPr>
              <a:defRPr>
                <a:solidFill>
                  <a:srgbClr val="FFFFFF"/>
                </a:solidFill>
              </a:defRPr>
            </a:lvl1pPr>
          </a:lstStyle>
          <a:p>
            <a:fld id="{491F5317-89FD-4AF0-9E59-5BEBB73189F7}" type="slidenum">
              <a:rPr lang="uk-UA" smtClean="0"/>
              <a:pPr/>
              <a:t>‹#›</a:t>
            </a:fld>
            <a:endParaRPr lang="uk-UA"/>
          </a:p>
        </p:txBody>
      </p:sp>
      <p:sp>
        <p:nvSpPr>
          <p:cNvPr id="3" name="Місце для тексту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uk-UA" smtClean="0"/>
              <a:t>Зразок тексту</a:t>
            </a:r>
          </a:p>
        </p:txBody>
      </p:sp>
      <p:sp>
        <p:nvSpPr>
          <p:cNvPr id="9" name="Місце для вмісту 8"/>
          <p:cNvSpPr>
            <a:spLocks noGrp="1"/>
          </p:cNvSpPr>
          <p:nvPr>
            <p:ph sz="quarter" idx="1"/>
          </p:nvPr>
        </p:nvSpPr>
        <p:spPr>
          <a:xfrm>
            <a:off x="2362200" y="1752600"/>
            <a:ext cx="6400800" cy="4419600"/>
          </a:xfrm>
        </p:spPr>
        <p:txBody>
          <a:body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Зображення з підписом">
    <p:bg>
      <p:bgRef idx="1003">
        <a:schemeClr val="bg2"/>
      </p:bgRef>
    </p:bg>
    <p:spTree>
      <p:nvGrpSpPr>
        <p:cNvPr id="1" name=""/>
        <p:cNvGrpSpPr/>
        <p:nvPr/>
      </p:nvGrpSpPr>
      <p:grpSpPr>
        <a:xfrm>
          <a:off x="0" y="0"/>
          <a:ext cx="0" cy="0"/>
          <a:chOff x="0" y="0"/>
          <a:chExt cx="0" cy="0"/>
        </a:xfrm>
      </p:grpSpPr>
      <p:sp>
        <p:nvSpPr>
          <p:cNvPr id="4" name="Місце для тексту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uk-UA" smtClean="0"/>
              <a:t>Зразок тексту</a:t>
            </a:r>
          </a:p>
        </p:txBody>
      </p:sp>
      <p:sp>
        <p:nvSpPr>
          <p:cNvPr id="8" name="Прямокутник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кутник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кутник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uk-UA" smtClean="0"/>
              <a:t>Зразок заголовка</a:t>
            </a:r>
            <a:endParaRPr kumimoji="0" lang="en-US"/>
          </a:p>
        </p:txBody>
      </p:sp>
      <p:sp>
        <p:nvSpPr>
          <p:cNvPr id="11" name="Прямокутник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Місце для дати 11"/>
          <p:cNvSpPr>
            <a:spLocks noGrp="1"/>
          </p:cNvSpPr>
          <p:nvPr>
            <p:ph type="dt" sz="half" idx="10"/>
          </p:nvPr>
        </p:nvSpPr>
        <p:spPr>
          <a:xfrm>
            <a:off x="6248400" y="6248400"/>
            <a:ext cx="2667000" cy="365125"/>
          </a:xfrm>
        </p:spPr>
        <p:txBody>
          <a:bodyPr rtlCol="0"/>
          <a:lstStyle/>
          <a:p>
            <a:fld id="{82B3C5EC-0096-40C5-B676-00A268DF1B77}" type="datetimeFigureOut">
              <a:rPr lang="uk-UA" smtClean="0"/>
              <a:pPr/>
              <a:t>04.10.2011</a:t>
            </a:fld>
            <a:endParaRPr lang="uk-UA"/>
          </a:p>
        </p:txBody>
      </p:sp>
      <p:sp>
        <p:nvSpPr>
          <p:cNvPr id="13" name="Місце для номера слайда 12"/>
          <p:cNvSpPr>
            <a:spLocks noGrp="1"/>
          </p:cNvSpPr>
          <p:nvPr>
            <p:ph type="sldNum" sz="quarter" idx="11"/>
          </p:nvPr>
        </p:nvSpPr>
        <p:spPr>
          <a:xfrm>
            <a:off x="0" y="4667249"/>
            <a:ext cx="1447800" cy="663578"/>
          </a:xfrm>
        </p:spPr>
        <p:txBody>
          <a:bodyPr rtlCol="0"/>
          <a:lstStyle>
            <a:lvl1pPr>
              <a:defRPr sz="2800"/>
            </a:lvl1pPr>
          </a:lstStyle>
          <a:p>
            <a:fld id="{491F5317-89FD-4AF0-9E59-5BEBB73189F7}" type="slidenum">
              <a:rPr lang="uk-UA" smtClean="0"/>
              <a:pPr/>
              <a:t>‹#›</a:t>
            </a:fld>
            <a:endParaRPr lang="uk-UA"/>
          </a:p>
        </p:txBody>
      </p:sp>
      <p:sp>
        <p:nvSpPr>
          <p:cNvPr id="14" name="Місце для нижнього колонтитула 13"/>
          <p:cNvSpPr>
            <a:spLocks noGrp="1"/>
          </p:cNvSpPr>
          <p:nvPr>
            <p:ph type="ftr" sz="quarter" idx="12"/>
          </p:nvPr>
        </p:nvSpPr>
        <p:spPr>
          <a:xfrm>
            <a:off x="1600200" y="6248206"/>
            <a:ext cx="4572000" cy="365125"/>
          </a:xfrm>
        </p:spPr>
        <p:txBody>
          <a:bodyPr rtlCol="0"/>
          <a:lstStyle/>
          <a:p>
            <a:endParaRPr lang="uk-UA"/>
          </a:p>
        </p:txBody>
      </p:sp>
      <p:sp>
        <p:nvSpPr>
          <p:cNvPr id="3" name="Місце для зображення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uk-UA" smtClean="0"/>
              <a:t>Клацніть піктограму, щоб додати зображення</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Місце для заголовка 21"/>
          <p:cNvSpPr>
            <a:spLocks noGrp="1"/>
          </p:cNvSpPr>
          <p:nvPr>
            <p:ph type="title"/>
          </p:nvPr>
        </p:nvSpPr>
        <p:spPr>
          <a:xfrm>
            <a:off x="609600" y="228600"/>
            <a:ext cx="8153400" cy="990600"/>
          </a:xfrm>
          <a:prstGeom prst="rect">
            <a:avLst/>
          </a:prstGeom>
        </p:spPr>
        <p:txBody>
          <a:bodyPr vert="horz" anchor="ctr">
            <a:normAutofit/>
          </a:bodyPr>
          <a:lstStyle/>
          <a:p>
            <a:r>
              <a:rPr kumimoji="0" lang="uk-UA" smtClean="0"/>
              <a:t>Зразок заголовка</a:t>
            </a:r>
            <a:endParaRPr kumimoji="0" lang="en-US"/>
          </a:p>
        </p:txBody>
      </p:sp>
      <p:sp>
        <p:nvSpPr>
          <p:cNvPr id="13" name="Місце для тексту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uk-UA" smtClean="0"/>
              <a:t>Зразок тексту</a:t>
            </a:r>
          </a:p>
          <a:p>
            <a:pPr lvl="1" eaLnBrk="1" latinLnBrk="0" hangingPunct="1"/>
            <a:r>
              <a:rPr kumimoji="0" lang="uk-UA" smtClean="0"/>
              <a:t>Другий рівень</a:t>
            </a:r>
          </a:p>
          <a:p>
            <a:pPr lvl="2" eaLnBrk="1" latinLnBrk="0" hangingPunct="1"/>
            <a:r>
              <a:rPr kumimoji="0" lang="uk-UA" smtClean="0"/>
              <a:t>Третій рівень</a:t>
            </a:r>
          </a:p>
          <a:p>
            <a:pPr lvl="3" eaLnBrk="1" latinLnBrk="0" hangingPunct="1"/>
            <a:r>
              <a:rPr kumimoji="0" lang="uk-UA" smtClean="0"/>
              <a:t>Четвертий рівень</a:t>
            </a:r>
          </a:p>
          <a:p>
            <a:pPr lvl="4" eaLnBrk="1" latinLnBrk="0" hangingPunct="1"/>
            <a:r>
              <a:rPr kumimoji="0" lang="uk-UA" smtClean="0"/>
              <a:t>П'ятий рівень</a:t>
            </a:r>
            <a:endParaRPr kumimoji="0" lang="en-US"/>
          </a:p>
        </p:txBody>
      </p:sp>
      <p:sp>
        <p:nvSpPr>
          <p:cNvPr id="14" name="Місце для дати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82B3C5EC-0096-40C5-B676-00A268DF1B77}" type="datetimeFigureOut">
              <a:rPr lang="uk-UA" smtClean="0"/>
              <a:pPr/>
              <a:t>04.10.2011</a:t>
            </a:fld>
            <a:endParaRPr lang="uk-UA"/>
          </a:p>
        </p:txBody>
      </p:sp>
      <p:sp>
        <p:nvSpPr>
          <p:cNvPr id="3" name="Місце для нижнього колонтитула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uk-UA"/>
          </a:p>
        </p:txBody>
      </p:sp>
      <p:sp>
        <p:nvSpPr>
          <p:cNvPr id="7" name="Прямокутник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кутник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кутник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Місце для номера слайда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491F5317-89FD-4AF0-9E59-5BEBB73189F7}" type="slidenum">
              <a:rPr lang="uk-UA" smtClean="0"/>
              <a:pPr/>
              <a:t>‹#›</a:t>
            </a:fld>
            <a:endParaRPr lang="uk-UA"/>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50000"/>
            <a:lum/>
          </a:blip>
          <a:srcRec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95536" y="2130425"/>
            <a:ext cx="8280920" cy="1470025"/>
          </a:xfrm>
        </p:spPr>
        <p:txBody>
          <a:bodyPr>
            <a:normAutofit fontScale="90000"/>
          </a:bodyPr>
          <a:lstStyle/>
          <a:p>
            <a:pPr algn="ctr"/>
            <a:r>
              <a:rPr lang="en-US" sz="3200" dirty="0" smtClean="0">
                <a:solidFill>
                  <a:srgbClr val="002060"/>
                </a:solidFill>
                <a:latin typeface="Bookman Old Style" pitchFamily="18" charset="0"/>
              </a:rPr>
              <a:t>Ukrainian Churches </a:t>
            </a:r>
            <a:br>
              <a:rPr lang="en-US" sz="3200" dirty="0" smtClean="0">
                <a:solidFill>
                  <a:srgbClr val="002060"/>
                </a:solidFill>
                <a:latin typeface="Bookman Old Style" pitchFamily="18" charset="0"/>
              </a:rPr>
            </a:br>
            <a:r>
              <a:rPr lang="en-US" sz="3200" dirty="0" smtClean="0">
                <a:solidFill>
                  <a:srgbClr val="002060"/>
                </a:solidFill>
                <a:latin typeface="Bookman Old Style" pitchFamily="18" charset="0"/>
              </a:rPr>
              <a:t>vs. </a:t>
            </a:r>
            <a:br>
              <a:rPr lang="en-US" sz="3200" dirty="0" smtClean="0">
                <a:solidFill>
                  <a:srgbClr val="002060"/>
                </a:solidFill>
                <a:latin typeface="Bookman Old Style" pitchFamily="18" charset="0"/>
              </a:rPr>
            </a:br>
            <a:r>
              <a:rPr lang="en-US" sz="3200" dirty="0" smtClean="0">
                <a:solidFill>
                  <a:srgbClr val="002060"/>
                </a:solidFill>
                <a:latin typeface="Bookman Old Style" pitchFamily="18" charset="0"/>
              </a:rPr>
              <a:t>Council of Europe?</a:t>
            </a:r>
            <a:endParaRPr lang="uk-UA" sz="3200" dirty="0">
              <a:solidFill>
                <a:srgbClr val="002060"/>
              </a:solidFill>
              <a:latin typeface="Bookman Old Style" pitchFamily="18" charset="0"/>
            </a:endParaRPr>
          </a:p>
        </p:txBody>
      </p:sp>
      <p:sp>
        <p:nvSpPr>
          <p:cNvPr id="3" name="Підзаголовок 2"/>
          <p:cNvSpPr>
            <a:spLocks noGrp="1"/>
          </p:cNvSpPr>
          <p:nvPr>
            <p:ph type="subTitle" idx="1"/>
          </p:nvPr>
        </p:nvSpPr>
        <p:spPr>
          <a:xfrm>
            <a:off x="1371600" y="4725144"/>
            <a:ext cx="6400800" cy="913656"/>
          </a:xfrm>
        </p:spPr>
        <p:txBody>
          <a:bodyPr>
            <a:normAutofit fontScale="25000" lnSpcReduction="20000"/>
          </a:bodyPr>
          <a:lstStyle/>
          <a:p>
            <a:r>
              <a:rPr lang="en-US" sz="6400" dirty="0" err="1" smtClean="0">
                <a:solidFill>
                  <a:srgbClr val="002060"/>
                </a:solidFill>
              </a:rPr>
              <a:t>Gennadiy</a:t>
            </a:r>
            <a:r>
              <a:rPr lang="en-US" sz="6400" dirty="0" smtClean="0">
                <a:solidFill>
                  <a:srgbClr val="002060"/>
                </a:solidFill>
              </a:rPr>
              <a:t> </a:t>
            </a:r>
            <a:r>
              <a:rPr lang="en-US" sz="6400" dirty="0" err="1" smtClean="0">
                <a:solidFill>
                  <a:srgbClr val="002060"/>
                </a:solidFill>
              </a:rPr>
              <a:t>Druzenko</a:t>
            </a:r>
            <a:r>
              <a:rPr lang="en-US" sz="6400" dirty="0" smtClean="0">
                <a:solidFill>
                  <a:srgbClr val="002060"/>
                </a:solidFill>
              </a:rPr>
              <a:t>, LL.M.</a:t>
            </a:r>
          </a:p>
          <a:p>
            <a:r>
              <a:rPr lang="en-US" sz="6400" dirty="0" smtClean="0">
                <a:solidFill>
                  <a:srgbClr val="002060"/>
                </a:solidFill>
              </a:rPr>
              <a:t>Director for Central &amp; Eastern Europe</a:t>
            </a:r>
          </a:p>
          <a:p>
            <a:r>
              <a:rPr lang="en-US" sz="6400" dirty="0" smtClean="0">
                <a:solidFill>
                  <a:srgbClr val="002060"/>
                </a:solidFill>
              </a:rPr>
              <a:t>Williams </a:t>
            </a:r>
            <a:r>
              <a:rPr lang="en-US" sz="6400" dirty="0" err="1" smtClean="0">
                <a:solidFill>
                  <a:srgbClr val="002060"/>
                </a:solidFill>
              </a:rPr>
              <a:t>WorldWide</a:t>
            </a:r>
            <a:r>
              <a:rPr lang="en-US" sz="6400" dirty="0" smtClean="0">
                <a:solidFill>
                  <a:srgbClr val="002060"/>
                </a:solidFill>
              </a:rPr>
              <a:t> </a:t>
            </a:r>
            <a:r>
              <a:rPr lang="en-US" sz="6400" dirty="0" err="1" smtClean="0">
                <a:solidFill>
                  <a:srgbClr val="002060"/>
                </a:solidFill>
              </a:rPr>
              <a:t>Groupe</a:t>
            </a:r>
            <a:endParaRPr lang="en-US" sz="6400" dirty="0" smtClean="0">
              <a:solidFill>
                <a:srgbClr val="002060"/>
              </a:solidFill>
            </a:endParaRPr>
          </a:p>
          <a:p>
            <a:r>
              <a:rPr lang="en-US" dirty="0" smtClean="0"/>
              <a:t> </a:t>
            </a:r>
            <a:endParaRPr lang="uk-U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50000"/>
            <a:lum/>
          </a:blip>
          <a:srcRec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sz="3200" b="1" dirty="0" smtClean="0">
                <a:solidFill>
                  <a:srgbClr val="002060"/>
                </a:solidFill>
              </a:rPr>
              <a:t>All-Ukrainian Council </a:t>
            </a:r>
            <a:r>
              <a:rPr lang="en-GB" sz="3200" b="1" dirty="0" smtClean="0"/>
              <a:t>of Churches and Religious Organizations</a:t>
            </a:r>
            <a:r>
              <a:rPr lang="en-US" sz="3200" b="1" dirty="0" smtClean="0">
                <a:solidFill>
                  <a:srgbClr val="002060"/>
                </a:solidFill>
              </a:rPr>
              <a:t> </a:t>
            </a:r>
            <a:endParaRPr lang="uk-UA" sz="3200" b="1" dirty="0">
              <a:solidFill>
                <a:srgbClr val="002060"/>
              </a:solidFill>
            </a:endParaRPr>
          </a:p>
        </p:txBody>
      </p:sp>
      <p:sp>
        <p:nvSpPr>
          <p:cNvPr id="3" name="Місце для вмісту 2"/>
          <p:cNvSpPr>
            <a:spLocks noGrp="1"/>
          </p:cNvSpPr>
          <p:nvPr>
            <p:ph sz="quarter" idx="1"/>
          </p:nvPr>
        </p:nvSpPr>
        <p:spPr/>
        <p:txBody>
          <a:bodyPr>
            <a:normAutofit/>
          </a:bodyPr>
          <a:lstStyle/>
          <a:p>
            <a:pPr>
              <a:buFont typeface="Wingdings" pitchFamily="2" charset="2"/>
              <a:buChar char="Ø"/>
            </a:pPr>
            <a:r>
              <a:rPr lang="en-US" sz="2800" dirty="0" smtClean="0"/>
              <a:t>3 Orthodox Churches which cover 51% of the religious communities registered in Ukraine</a:t>
            </a:r>
          </a:p>
          <a:p>
            <a:pPr>
              <a:buFont typeface="Wingdings" pitchFamily="2" charset="2"/>
              <a:buChar char="Ø"/>
            </a:pPr>
            <a:r>
              <a:rPr lang="en-US" sz="2800" dirty="0" smtClean="0"/>
              <a:t>2 Catholic Churches, which covers </a:t>
            </a:r>
          </a:p>
          <a:p>
            <a:pPr>
              <a:buFont typeface="Wingdings" pitchFamily="2" charset="2"/>
              <a:buChar char="Ø"/>
            </a:pPr>
            <a:r>
              <a:rPr lang="en-US" sz="2800" dirty="0" smtClean="0"/>
              <a:t>8 Protestant Churches</a:t>
            </a:r>
          </a:p>
          <a:p>
            <a:pPr>
              <a:buFont typeface="Wingdings" pitchFamily="2" charset="2"/>
              <a:buChar char="Ø"/>
            </a:pPr>
            <a:r>
              <a:rPr lang="en-US" sz="2800" dirty="0" smtClean="0"/>
              <a:t>3 Muslims unions</a:t>
            </a:r>
          </a:p>
          <a:p>
            <a:pPr>
              <a:buFont typeface="Wingdings" pitchFamily="2" charset="2"/>
              <a:buChar char="Ø"/>
            </a:pPr>
            <a:r>
              <a:rPr lang="en-US" sz="2800" dirty="0" smtClean="0"/>
              <a:t>1 Jewish union</a:t>
            </a:r>
          </a:p>
          <a:p>
            <a:pPr>
              <a:buFont typeface="Wingdings" pitchFamily="2" charset="2"/>
              <a:buChar char="Ø"/>
            </a:pPr>
            <a:r>
              <a:rPr lang="en-US" sz="2800" dirty="0" smtClean="0"/>
              <a:t>1 Armenian Church</a:t>
            </a:r>
          </a:p>
          <a:p>
            <a:pPr>
              <a:buFont typeface="Wingdings" pitchFamily="2" charset="2"/>
              <a:buChar char="Ø"/>
            </a:pPr>
            <a:r>
              <a:rPr lang="en-US" sz="2800" dirty="0" smtClean="0"/>
              <a:t>Bible Society</a:t>
            </a:r>
          </a:p>
          <a:p>
            <a:pPr>
              <a:buNone/>
            </a:pPr>
            <a:endParaRPr lang="uk-UA" sz="2400" i="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50000"/>
            <a:lum/>
          </a:blip>
          <a:srcRec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3200" b="1" dirty="0" smtClean="0">
                <a:solidFill>
                  <a:srgbClr val="002060"/>
                </a:solidFill>
              </a:rPr>
              <a:t>First Draft Law proceeding postponement </a:t>
            </a:r>
            <a:endParaRPr lang="uk-UA" sz="3200" b="1" dirty="0">
              <a:solidFill>
                <a:srgbClr val="002060"/>
              </a:solidFill>
            </a:endParaRPr>
          </a:p>
        </p:txBody>
      </p:sp>
      <p:sp>
        <p:nvSpPr>
          <p:cNvPr id="3" name="Місце для вмісту 2"/>
          <p:cNvSpPr>
            <a:spLocks noGrp="1"/>
          </p:cNvSpPr>
          <p:nvPr>
            <p:ph sz="quarter" idx="1"/>
          </p:nvPr>
        </p:nvSpPr>
        <p:spPr/>
        <p:txBody>
          <a:bodyPr>
            <a:normAutofit/>
          </a:bodyPr>
          <a:lstStyle/>
          <a:p>
            <a:pPr>
              <a:buNone/>
            </a:pPr>
            <a:r>
              <a:rPr lang="en-US" sz="2800" dirty="0" smtClean="0"/>
              <a:t>After and due to the </a:t>
            </a:r>
            <a:r>
              <a:rPr lang="en-US" sz="2800" dirty="0" smtClean="0">
                <a:solidFill>
                  <a:srgbClr val="002060"/>
                </a:solidFill>
              </a:rPr>
              <a:t>All-Ukrainian Council </a:t>
            </a:r>
            <a:r>
              <a:rPr lang="en-GB" sz="2800" dirty="0" smtClean="0"/>
              <a:t>of Churches and Religious Organizations intervention </a:t>
            </a:r>
            <a:r>
              <a:rPr lang="en-US" sz="2800" b="1" dirty="0" smtClean="0">
                <a:solidFill>
                  <a:srgbClr val="002060"/>
                </a:solidFill>
              </a:rPr>
              <a:t> </a:t>
            </a:r>
            <a:r>
              <a:rPr lang="en-US" sz="2800" dirty="0" smtClean="0">
                <a:solidFill>
                  <a:srgbClr val="002060"/>
                </a:solidFill>
              </a:rPr>
              <a:t>the drafting process was postponed and the Draft never been submitted to the Cabinet of Ministers consideration,</a:t>
            </a:r>
          </a:p>
          <a:p>
            <a:pPr>
              <a:buNone/>
            </a:pPr>
            <a:r>
              <a:rPr lang="en-US" sz="2800" dirty="0" smtClean="0">
                <a:solidFill>
                  <a:srgbClr val="002060"/>
                </a:solidFill>
              </a:rPr>
              <a:t>even though </a:t>
            </a:r>
            <a:r>
              <a:rPr lang="en-US" sz="2800" dirty="0" smtClean="0"/>
              <a:t> President’s decree required the draft law preparation and submission to formal consideration was still in force</a:t>
            </a:r>
          </a:p>
          <a:p>
            <a:pPr>
              <a:buNone/>
            </a:pPr>
            <a:endParaRPr lang="uk-UA" sz="2400" i="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50000"/>
            <a:lum/>
          </a:blip>
          <a:srcRec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3200" b="1" dirty="0" smtClean="0">
                <a:solidFill>
                  <a:srgbClr val="002060"/>
                </a:solidFill>
              </a:rPr>
              <a:t>Meanwhile</a:t>
            </a:r>
            <a:endParaRPr lang="uk-UA" sz="3200" b="1" dirty="0">
              <a:solidFill>
                <a:srgbClr val="002060"/>
              </a:solidFill>
            </a:endParaRPr>
          </a:p>
        </p:txBody>
      </p:sp>
      <p:sp>
        <p:nvSpPr>
          <p:cNvPr id="3" name="Місце для вмісту 2"/>
          <p:cNvSpPr>
            <a:spLocks noGrp="1"/>
          </p:cNvSpPr>
          <p:nvPr>
            <p:ph sz="quarter" idx="1"/>
          </p:nvPr>
        </p:nvSpPr>
        <p:spPr/>
        <p:txBody>
          <a:bodyPr>
            <a:normAutofit/>
          </a:bodyPr>
          <a:lstStyle/>
          <a:p>
            <a:pPr>
              <a:buNone/>
            </a:pPr>
            <a:endParaRPr lang="en-GB" sz="2800" dirty="0" smtClean="0"/>
          </a:p>
          <a:p>
            <a:pPr>
              <a:buNone/>
            </a:pPr>
            <a:endParaRPr lang="en-GB" sz="2800" dirty="0" smtClean="0"/>
          </a:p>
          <a:p>
            <a:pPr>
              <a:buNone/>
            </a:pPr>
            <a:r>
              <a:rPr lang="en-GB" sz="2800" dirty="0" smtClean="0"/>
              <a:t>On June 14, 2007 European Court of Human Right (</a:t>
            </a:r>
            <a:r>
              <a:rPr lang="en-GB" sz="2800" dirty="0" err="1" smtClean="0"/>
              <a:t>ECtHR</a:t>
            </a:r>
            <a:r>
              <a:rPr lang="en-GB" sz="2800" dirty="0" smtClean="0"/>
              <a:t>) delivered its first decision on the case brought before the Court by a Ukrainian religious organisation, i.e. Judgement in </a:t>
            </a:r>
            <a:r>
              <a:rPr lang="en-GB" sz="2800" i="1" dirty="0" err="1" smtClean="0"/>
              <a:t>Svato-Mykhaylivska</a:t>
            </a:r>
            <a:r>
              <a:rPr lang="en-GB" sz="2800" i="1" dirty="0" smtClean="0"/>
              <a:t> </a:t>
            </a:r>
            <a:r>
              <a:rPr lang="en-GB" sz="2800" i="1" dirty="0" err="1" smtClean="0"/>
              <a:t>Parafiya</a:t>
            </a:r>
            <a:r>
              <a:rPr lang="en-GB" sz="2800" i="1" dirty="0" smtClean="0"/>
              <a:t> v. Ukraine</a:t>
            </a:r>
            <a:r>
              <a:rPr lang="en-GB" sz="2800" dirty="0" smtClean="0"/>
              <a:t> (Application no. 77703/01)</a:t>
            </a:r>
            <a:endParaRPr lang="uk-UA" sz="2800" i="1" dirty="0" smtClean="0"/>
          </a:p>
          <a:p>
            <a:pPr>
              <a:buNone/>
            </a:pPr>
            <a:endParaRPr lang="uk-UA" sz="2400" i="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50000"/>
            <a:lum/>
          </a:blip>
          <a:srcRec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GB" sz="3200" b="1" dirty="0" err="1" smtClean="0"/>
              <a:t>ECtHR</a:t>
            </a:r>
            <a:r>
              <a:rPr lang="en-GB" sz="3200" b="1" dirty="0" smtClean="0"/>
              <a:t> findings</a:t>
            </a:r>
            <a:endParaRPr lang="uk-UA" sz="3200" b="1" dirty="0">
              <a:solidFill>
                <a:srgbClr val="002060"/>
              </a:solidFill>
            </a:endParaRPr>
          </a:p>
        </p:txBody>
      </p:sp>
      <p:sp>
        <p:nvSpPr>
          <p:cNvPr id="3" name="Місце для вмісту 2"/>
          <p:cNvSpPr>
            <a:spLocks noGrp="1"/>
          </p:cNvSpPr>
          <p:nvPr>
            <p:ph sz="quarter" idx="1"/>
          </p:nvPr>
        </p:nvSpPr>
        <p:spPr/>
        <p:txBody>
          <a:bodyPr>
            <a:normAutofit/>
          </a:bodyPr>
          <a:lstStyle/>
          <a:p>
            <a:pPr>
              <a:buFont typeface="Wingdings" pitchFamily="2" charset="2"/>
              <a:buChar char="Ø"/>
            </a:pPr>
            <a:r>
              <a:rPr lang="en-GB" sz="2800" dirty="0" smtClean="0"/>
              <a:t>the Court </a:t>
            </a:r>
            <a:r>
              <a:rPr lang="en-GB" sz="2800" i="1" dirty="0" smtClean="0"/>
              <a:t>inter alia</a:t>
            </a:r>
            <a:r>
              <a:rPr lang="en-GB" sz="2800" dirty="0" smtClean="0"/>
              <a:t> referred to the Explanatory memorandum to the Resolution of the Council of Europe # 1466 (2005) </a:t>
            </a:r>
          </a:p>
          <a:p>
            <a:pPr algn="r">
              <a:buNone/>
            </a:pPr>
            <a:r>
              <a:rPr lang="uk-UA" sz="2800" i="1" dirty="0" smtClean="0"/>
              <a:t>§ 87 </a:t>
            </a:r>
            <a:r>
              <a:rPr lang="en-US" sz="2800" i="1" dirty="0" smtClean="0"/>
              <a:t>of the judgment</a:t>
            </a:r>
            <a:endParaRPr lang="en-GB" sz="2800" i="1" dirty="0" smtClean="0"/>
          </a:p>
          <a:p>
            <a:pPr>
              <a:buFont typeface="Wingdings" pitchFamily="2" charset="2"/>
              <a:buChar char="Ø"/>
            </a:pPr>
            <a:r>
              <a:rPr lang="en-GB" sz="2800" dirty="0" smtClean="0"/>
              <a:t>the Court </a:t>
            </a:r>
            <a:r>
              <a:rPr lang="en-US" sz="2800" dirty="0" smtClean="0"/>
              <a:t>held in obiter dictum </a:t>
            </a:r>
            <a:r>
              <a:rPr lang="en-GB" sz="2800" dirty="0" smtClean="0"/>
              <a:t>that it was principally shortcomings of the Ukrainian legislation on religious freedom which led to the violation of the Convention by Ukrainian courts</a:t>
            </a:r>
            <a:r>
              <a:rPr lang="en-US" sz="2800" dirty="0" smtClean="0"/>
              <a:t>.</a:t>
            </a:r>
            <a:endParaRPr lang="uk-UA" sz="2800" dirty="0" smtClean="0"/>
          </a:p>
          <a:p>
            <a:pPr algn="r">
              <a:buNone/>
            </a:pPr>
            <a:r>
              <a:rPr lang="uk-UA" sz="2800" i="1" dirty="0" smtClean="0"/>
              <a:t>§ </a:t>
            </a:r>
            <a:r>
              <a:rPr lang="en-US" sz="2800" i="1" dirty="0" smtClean="0"/>
              <a:t>152 of the judgment</a:t>
            </a:r>
            <a:endParaRPr lang="uk-UA" sz="2800" i="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50000"/>
            <a:lum/>
          </a:blip>
          <a:srcRec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GB" sz="3200" b="1" dirty="0" smtClean="0"/>
              <a:t>Drafting efforts of 2009-2010</a:t>
            </a:r>
            <a:endParaRPr lang="uk-UA" sz="3200" b="1" dirty="0">
              <a:solidFill>
                <a:srgbClr val="002060"/>
              </a:solidFill>
            </a:endParaRPr>
          </a:p>
        </p:txBody>
      </p:sp>
      <p:sp>
        <p:nvSpPr>
          <p:cNvPr id="3" name="Місце для вмісту 2"/>
          <p:cNvSpPr>
            <a:spLocks noGrp="1"/>
          </p:cNvSpPr>
          <p:nvPr>
            <p:ph sz="quarter" idx="1"/>
          </p:nvPr>
        </p:nvSpPr>
        <p:spPr/>
        <p:txBody>
          <a:bodyPr>
            <a:normAutofit/>
          </a:bodyPr>
          <a:lstStyle/>
          <a:p>
            <a:pPr>
              <a:buNone/>
            </a:pPr>
            <a:r>
              <a:rPr lang="en-GB" sz="2800" dirty="0" smtClean="0"/>
              <a:t>After some suspension the law drafting was resumed by the State Committee on Nationalities and Religious Matters in 2009 and then again in 2010.</a:t>
            </a:r>
          </a:p>
          <a:p>
            <a:pPr>
              <a:buNone/>
            </a:pPr>
            <a:r>
              <a:rPr lang="en-GB" sz="2800" dirty="0" smtClean="0"/>
              <a:t>Pursuant to Presidential commission the rewritten draft law (clearly based on the 2006 draft) was formally submitted by the State Committee to the Cabinet of Ministers for consideration and further approval on November </a:t>
            </a:r>
            <a:r>
              <a:rPr lang="uk-UA" sz="2800" dirty="0" smtClean="0"/>
              <a:t>2</a:t>
            </a:r>
            <a:r>
              <a:rPr lang="en-GB" sz="2800" dirty="0" smtClean="0"/>
              <a:t>4, 2010.</a:t>
            </a:r>
            <a:endParaRPr lang="uk-UA"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50000"/>
            <a:lum/>
          </a:blip>
          <a:srcRec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GB" sz="3200" b="1" dirty="0" smtClean="0"/>
              <a:t>All-Ukrainian Council of Churches and Religious Organisations response</a:t>
            </a:r>
            <a:endParaRPr lang="uk-UA" sz="3200" b="1" dirty="0">
              <a:solidFill>
                <a:srgbClr val="002060"/>
              </a:solidFill>
            </a:endParaRPr>
          </a:p>
        </p:txBody>
      </p:sp>
      <p:sp>
        <p:nvSpPr>
          <p:cNvPr id="3" name="Місце для вмісту 2"/>
          <p:cNvSpPr>
            <a:spLocks noGrp="1"/>
          </p:cNvSpPr>
          <p:nvPr>
            <p:ph sz="quarter" idx="1"/>
          </p:nvPr>
        </p:nvSpPr>
        <p:spPr/>
        <p:txBody>
          <a:bodyPr>
            <a:normAutofit/>
          </a:bodyPr>
          <a:lstStyle/>
          <a:p>
            <a:pPr>
              <a:buNone/>
            </a:pPr>
            <a:r>
              <a:rPr lang="en-GB" sz="2800" dirty="0" smtClean="0"/>
              <a:t>The All-Ukrainian Council of Churches and Religious Organisations reacted without delay. In its letters of November 4, 2010 and of December 14, 2010 the Council reiterated its view that the amendments to the Law are possible and advisable only as a result of consensus reached among all religious organization in Ukraine as in the Council’s opinion was not the case</a:t>
            </a:r>
            <a:endParaRPr lang="uk-UA" sz="2800" i="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50000"/>
            <a:lum/>
          </a:blip>
          <a:srcRec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GB" sz="3200" b="1" dirty="0" smtClean="0"/>
              <a:t>New President – old story of the law drafting</a:t>
            </a:r>
            <a:endParaRPr lang="uk-UA" sz="3200" b="1" dirty="0">
              <a:solidFill>
                <a:srgbClr val="002060"/>
              </a:solidFill>
            </a:endParaRPr>
          </a:p>
        </p:txBody>
      </p:sp>
      <p:sp>
        <p:nvSpPr>
          <p:cNvPr id="3" name="Місце для вмісту 2"/>
          <p:cNvSpPr>
            <a:spLocks noGrp="1"/>
          </p:cNvSpPr>
          <p:nvPr>
            <p:ph sz="quarter" idx="1"/>
          </p:nvPr>
        </p:nvSpPr>
        <p:spPr/>
        <p:txBody>
          <a:bodyPr>
            <a:normAutofit fontScale="85000" lnSpcReduction="10000"/>
          </a:bodyPr>
          <a:lstStyle/>
          <a:p>
            <a:pPr>
              <a:buFont typeface="Wingdings" pitchFamily="2" charset="2"/>
              <a:buChar char="Ø"/>
            </a:pPr>
            <a:r>
              <a:rPr lang="en-GB" sz="2800" dirty="0" smtClean="0"/>
              <a:t>On January 12, 2011 the Head of State approved updated Action Plan for the Honouring of Obligations and Commitments of Ukraine to the Council of Europe.</a:t>
            </a:r>
          </a:p>
          <a:p>
            <a:pPr>
              <a:buFont typeface="Wingdings" pitchFamily="2" charset="2"/>
              <a:buChar char="Ø"/>
            </a:pPr>
            <a:r>
              <a:rPr lang="en-GB" sz="2800" dirty="0" smtClean="0"/>
              <a:t>The Action Plan </a:t>
            </a:r>
            <a:r>
              <a:rPr lang="en-GB" sz="2800" i="1" dirty="0" smtClean="0"/>
              <a:t>inter alia</a:t>
            </a:r>
            <a:r>
              <a:rPr lang="en-GB" sz="2800" dirty="0" smtClean="0"/>
              <a:t> ordered the Ministry of Culture and the Ministry of Justice to submit to the Council of Ministers the draft law “On the amendments to the Law of Ukraine “On the freedom of conscience and religious organizations” until February 1, 2011 for consideration, approval and introduction to the Parliament</a:t>
            </a:r>
            <a:r>
              <a:rPr lang="uk-UA" sz="2800" dirty="0" smtClean="0"/>
              <a:t> </a:t>
            </a:r>
            <a:r>
              <a:rPr lang="en-US" sz="2800" dirty="0" smtClean="0"/>
              <a:t>The Presidential Decree </a:t>
            </a:r>
            <a:r>
              <a:rPr lang="en-GB" sz="2800" dirty="0" smtClean="0"/>
              <a:t># 1085/2010 (supra note 20) envisages that the </a:t>
            </a:r>
            <a:r>
              <a:rPr lang="en-US" sz="2800" dirty="0" smtClean="0"/>
              <a:t>competence of the State Committee </a:t>
            </a:r>
            <a:r>
              <a:rPr lang="en-GB" sz="2800" dirty="0" smtClean="0"/>
              <a:t>on Nationalities and Religious Matters</a:t>
            </a:r>
            <a:r>
              <a:rPr lang="en-US" sz="2800" dirty="0" smtClean="0"/>
              <a:t> to implement national policy in the religious realm should be handed over to the newly-created Ministry of </a:t>
            </a:r>
            <a:r>
              <a:rPr lang="en-GB" sz="2800" dirty="0" smtClean="0"/>
              <a:t>Culture and Tourism.</a:t>
            </a:r>
            <a:endParaRPr lang="uk-UA" sz="2800" dirty="0" smtClean="0"/>
          </a:p>
          <a:p>
            <a:pPr>
              <a:buFont typeface="Wingdings" pitchFamily="2" charset="2"/>
              <a:buChar char="Ø"/>
            </a:pPr>
            <a:endParaRPr lang="en-GB" sz="2800" dirty="0" smtClean="0"/>
          </a:p>
          <a:p>
            <a:pPr>
              <a:buFont typeface="Wingdings" pitchFamily="2" charset="2"/>
              <a:buChar char="Ø"/>
            </a:pPr>
            <a:endParaRPr lang="uk-UA" sz="2800" i="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50000"/>
            <a:lum/>
          </a:blip>
          <a:srcRec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GB" sz="3200" b="1" dirty="0" smtClean="0"/>
              <a:t>New President – old story of the law drafting</a:t>
            </a:r>
            <a:endParaRPr lang="uk-UA" sz="3200" b="1" dirty="0">
              <a:solidFill>
                <a:srgbClr val="002060"/>
              </a:solidFill>
            </a:endParaRPr>
          </a:p>
        </p:txBody>
      </p:sp>
      <p:sp>
        <p:nvSpPr>
          <p:cNvPr id="3" name="Місце для вмісту 2"/>
          <p:cNvSpPr>
            <a:spLocks noGrp="1"/>
          </p:cNvSpPr>
          <p:nvPr>
            <p:ph sz="quarter" idx="1"/>
          </p:nvPr>
        </p:nvSpPr>
        <p:spPr/>
        <p:txBody>
          <a:bodyPr>
            <a:normAutofit fontScale="85000" lnSpcReduction="10000"/>
          </a:bodyPr>
          <a:lstStyle/>
          <a:p>
            <a:pPr>
              <a:buFont typeface="Wingdings" pitchFamily="2" charset="2"/>
              <a:buChar char="Ø"/>
            </a:pPr>
            <a:r>
              <a:rPr lang="en-GB" sz="2800" dirty="0" smtClean="0"/>
              <a:t>On January 12, 2011 the Head of State approved updated Action Plan for the Honouring of Obligations and Commitments of Ukraine to the Council of Europe.</a:t>
            </a:r>
          </a:p>
          <a:p>
            <a:pPr>
              <a:buFont typeface="Wingdings" pitchFamily="2" charset="2"/>
              <a:buChar char="Ø"/>
            </a:pPr>
            <a:r>
              <a:rPr lang="en-GB" sz="2800" dirty="0" smtClean="0"/>
              <a:t>The Action Plan </a:t>
            </a:r>
            <a:r>
              <a:rPr lang="en-GB" sz="2800" i="1" dirty="0" smtClean="0"/>
              <a:t>inter alia</a:t>
            </a:r>
            <a:r>
              <a:rPr lang="en-GB" sz="2800" dirty="0" smtClean="0"/>
              <a:t> ordered the Ministry of Culture and the Ministry of Justice to submit to the Council of Ministers the draft law “On the amendments to the Law of Ukraine “On the freedom of conscience and religious organizations” until February 1, 2011 for consideration, approval and introduction to the Parliament</a:t>
            </a:r>
            <a:r>
              <a:rPr lang="uk-UA" sz="2800" dirty="0" smtClean="0"/>
              <a:t> </a:t>
            </a:r>
            <a:r>
              <a:rPr lang="en-US" sz="2800" dirty="0" smtClean="0"/>
              <a:t>The Presidential Decree </a:t>
            </a:r>
            <a:r>
              <a:rPr lang="en-GB" sz="2800" dirty="0" smtClean="0"/>
              <a:t># 1085/2010 (supra note 20) envisages that the </a:t>
            </a:r>
            <a:r>
              <a:rPr lang="en-US" sz="2800" dirty="0" smtClean="0"/>
              <a:t>competence of the State Committee </a:t>
            </a:r>
            <a:r>
              <a:rPr lang="en-GB" sz="2800" dirty="0" smtClean="0"/>
              <a:t>on Nationalities and Religious Matters</a:t>
            </a:r>
            <a:r>
              <a:rPr lang="en-US" sz="2800" dirty="0" smtClean="0"/>
              <a:t> to implement national policy in the religious realm should be handed over to the newly-created Ministry of </a:t>
            </a:r>
            <a:r>
              <a:rPr lang="en-GB" sz="2800" dirty="0" smtClean="0"/>
              <a:t>Culture and Tourism.</a:t>
            </a:r>
            <a:endParaRPr lang="uk-UA" sz="2800" dirty="0" smtClean="0"/>
          </a:p>
          <a:p>
            <a:pPr>
              <a:buFont typeface="Wingdings" pitchFamily="2" charset="2"/>
              <a:buChar char="Ø"/>
            </a:pPr>
            <a:endParaRPr lang="en-GB" sz="2800" dirty="0" smtClean="0"/>
          </a:p>
          <a:p>
            <a:pPr>
              <a:buFont typeface="Wingdings" pitchFamily="2" charset="2"/>
              <a:buChar char="Ø"/>
            </a:pPr>
            <a:endParaRPr lang="uk-UA" sz="2800" i="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50000"/>
            <a:lum/>
          </a:blip>
          <a:srcRec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GB" sz="3200" b="1" dirty="0" smtClean="0"/>
              <a:t>New President – old story of the law drafting</a:t>
            </a:r>
            <a:endParaRPr lang="uk-UA" sz="3200" b="1" dirty="0">
              <a:solidFill>
                <a:srgbClr val="002060"/>
              </a:solidFill>
            </a:endParaRPr>
          </a:p>
        </p:txBody>
      </p:sp>
      <p:sp>
        <p:nvSpPr>
          <p:cNvPr id="3" name="Місце для вмісту 2"/>
          <p:cNvSpPr>
            <a:spLocks noGrp="1"/>
          </p:cNvSpPr>
          <p:nvPr>
            <p:ph sz="quarter" idx="1"/>
          </p:nvPr>
        </p:nvSpPr>
        <p:spPr/>
        <p:txBody>
          <a:bodyPr>
            <a:normAutofit fontScale="92500" lnSpcReduction="20000"/>
          </a:bodyPr>
          <a:lstStyle/>
          <a:p>
            <a:pPr>
              <a:buFont typeface="Wingdings" pitchFamily="2" charset="2"/>
              <a:buChar char="Ø"/>
            </a:pPr>
            <a:r>
              <a:rPr lang="en-US" sz="2800" dirty="0" smtClean="0"/>
              <a:t>T</a:t>
            </a:r>
            <a:r>
              <a:rPr lang="en-GB" sz="2800" dirty="0" smtClean="0"/>
              <a:t>he All-Ukrainian Council of Churches and Religious Organisations</a:t>
            </a:r>
            <a:r>
              <a:rPr lang="en-US" sz="2800" dirty="0" smtClean="0"/>
              <a:t> opposed Presidential move by all possible means.</a:t>
            </a:r>
          </a:p>
          <a:p>
            <a:pPr>
              <a:buFont typeface="Wingdings" pitchFamily="2" charset="2"/>
              <a:buChar char="Ø"/>
            </a:pPr>
            <a:r>
              <a:rPr lang="en-US" sz="2800" dirty="0" smtClean="0"/>
              <a:t>It got the meeting with the President called “the Head of State meeting with religious organization representatives” and was processed that the President could not speed up the draft introduction to the parliament and its consideration</a:t>
            </a:r>
          </a:p>
          <a:p>
            <a:pPr>
              <a:buFont typeface="Wingdings" pitchFamily="2" charset="2"/>
              <a:buChar char="Ø"/>
            </a:pPr>
            <a:r>
              <a:rPr lang="en-US" sz="2800" dirty="0" smtClean="0"/>
              <a:t>Now t</a:t>
            </a:r>
            <a:r>
              <a:rPr lang="en-GB" sz="2800" dirty="0" smtClean="0"/>
              <a:t>he All-Ukrainian Council of Churches and Religious Organisations</a:t>
            </a:r>
            <a:r>
              <a:rPr lang="en-US" sz="2800" dirty="0" smtClean="0"/>
              <a:t> insists on “pinpoint” amendments to the current Law “On the Freedom of Conscience and Religious Organizations”</a:t>
            </a:r>
            <a:endParaRPr lang="uk-UA" sz="2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50000"/>
            <a:lum/>
          </a:blip>
          <a:srcRec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GB" sz="3200" b="1" dirty="0" smtClean="0"/>
              <a:t>Current concerns</a:t>
            </a:r>
            <a:endParaRPr lang="uk-UA" sz="3200" b="1" dirty="0">
              <a:solidFill>
                <a:srgbClr val="002060"/>
              </a:solidFill>
            </a:endParaRPr>
          </a:p>
        </p:txBody>
      </p:sp>
      <p:sp>
        <p:nvSpPr>
          <p:cNvPr id="3" name="Місце для вмісту 2"/>
          <p:cNvSpPr>
            <a:spLocks noGrp="1"/>
          </p:cNvSpPr>
          <p:nvPr>
            <p:ph sz="quarter" idx="1"/>
          </p:nvPr>
        </p:nvSpPr>
        <p:spPr/>
        <p:txBody>
          <a:bodyPr>
            <a:normAutofit lnSpcReduction="10000"/>
          </a:bodyPr>
          <a:lstStyle/>
          <a:p>
            <a:pPr>
              <a:buFont typeface="Wingdings" pitchFamily="2" charset="2"/>
              <a:buChar char="Ø"/>
            </a:pPr>
            <a:r>
              <a:rPr lang="en-US" sz="2800" dirty="0" smtClean="0"/>
              <a:t>Is the </a:t>
            </a:r>
            <a:r>
              <a:rPr lang="en-GB" sz="2800" dirty="0" smtClean="0"/>
              <a:t>All-Ukrainian Council of Churches and Religious Organisations the right body to represent </a:t>
            </a:r>
            <a:r>
              <a:rPr lang="en-GB" sz="2800" u="sng" dirty="0" smtClean="0"/>
              <a:t>whole</a:t>
            </a:r>
            <a:r>
              <a:rPr lang="en-GB" sz="2800" dirty="0" smtClean="0"/>
              <a:t> religious community in Ukraine?</a:t>
            </a:r>
          </a:p>
          <a:p>
            <a:pPr>
              <a:buFont typeface="Wingdings" pitchFamily="2" charset="2"/>
              <a:buChar char="Ø"/>
            </a:pPr>
            <a:r>
              <a:rPr lang="en-GB" sz="2800" dirty="0" smtClean="0"/>
              <a:t>Whether the voice of </a:t>
            </a:r>
            <a:r>
              <a:rPr lang="en-US" sz="2800" dirty="0" smtClean="0"/>
              <a:t>the </a:t>
            </a:r>
            <a:r>
              <a:rPr lang="en-GB" sz="2800" dirty="0" smtClean="0"/>
              <a:t>All-Ukrainian Council of Churches and Religious Organisations pretended to be the voice of whole religious community in Ukraine </a:t>
            </a:r>
            <a:r>
              <a:rPr lang="en-GB" sz="2800" u="sng" dirty="0" smtClean="0"/>
              <a:t>muffles</a:t>
            </a:r>
            <a:r>
              <a:rPr lang="en-GB" sz="2800" dirty="0" smtClean="0"/>
              <a:t> voices of </a:t>
            </a:r>
            <a:r>
              <a:rPr lang="en-US" sz="2800" dirty="0" smtClean="0"/>
              <a:t> “minority” churches and religious organization  (like Jehovah's witnesses or Mormons )?</a:t>
            </a:r>
          </a:p>
          <a:p>
            <a:pPr>
              <a:buFont typeface="Wingdings" pitchFamily="2" charset="2"/>
              <a:buChar char="Ø"/>
            </a:pPr>
            <a:r>
              <a:rPr lang="en-US" sz="2800" dirty="0" smtClean="0"/>
              <a:t>Should the Government favor religious stance toward legal reform </a:t>
            </a:r>
            <a:r>
              <a:rPr lang="en-US" sz="2800" u="sng" dirty="0" smtClean="0"/>
              <a:t>at the expense</a:t>
            </a:r>
            <a:r>
              <a:rPr lang="en-US" sz="2800" dirty="0" smtClean="0"/>
              <a:t> of its obligation to the Council of Europe?</a:t>
            </a:r>
            <a:endParaRPr lang="uk-UA"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50000"/>
            <a:lum/>
          </a:blip>
          <a:srcRec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sz="3200" b="1" dirty="0" smtClean="0">
                <a:solidFill>
                  <a:srgbClr val="002060"/>
                </a:solidFill>
              </a:rPr>
              <a:t>The Law of Ukraine on the Freedom of Conscience and Religious Organizations</a:t>
            </a:r>
            <a:endParaRPr lang="uk-UA" sz="3200" b="1" dirty="0">
              <a:solidFill>
                <a:srgbClr val="002060"/>
              </a:solidFill>
            </a:endParaRPr>
          </a:p>
        </p:txBody>
      </p:sp>
      <p:sp>
        <p:nvSpPr>
          <p:cNvPr id="3" name="Місце для вмісту 2"/>
          <p:cNvSpPr>
            <a:spLocks noGrp="1"/>
          </p:cNvSpPr>
          <p:nvPr>
            <p:ph sz="quarter" idx="1"/>
          </p:nvPr>
        </p:nvSpPr>
        <p:spPr/>
        <p:txBody>
          <a:bodyPr/>
          <a:lstStyle/>
          <a:p>
            <a:pPr>
              <a:buFont typeface="Wingdings" pitchFamily="2" charset="2"/>
              <a:buChar char="Ø"/>
            </a:pPr>
            <a:r>
              <a:rPr lang="en-US" dirty="0" smtClean="0"/>
              <a:t>Adopted on April 23, 1991 (before the final collapse of the USSR)</a:t>
            </a:r>
          </a:p>
          <a:p>
            <a:pPr>
              <a:buFont typeface="Wingdings" pitchFamily="2" charset="2"/>
              <a:buChar char="Ø"/>
            </a:pPr>
            <a:r>
              <a:rPr lang="en-US" dirty="0" smtClean="0"/>
              <a:t>Traces over the Law of the USSR </a:t>
            </a:r>
            <a:r>
              <a:rPr lang="en-US" dirty="0">
                <a:solidFill>
                  <a:srgbClr val="002060"/>
                </a:solidFill>
              </a:rPr>
              <a:t>on the Freedom of Conscience and Religious </a:t>
            </a:r>
            <a:r>
              <a:rPr lang="en-US" dirty="0" smtClean="0">
                <a:solidFill>
                  <a:srgbClr val="002060"/>
                </a:solidFill>
              </a:rPr>
              <a:t>Organizations of 1990</a:t>
            </a:r>
          </a:p>
          <a:p>
            <a:pPr>
              <a:buFont typeface="Wingdings" pitchFamily="2" charset="2"/>
              <a:buChar char="Ø"/>
            </a:pPr>
            <a:r>
              <a:rPr lang="en-US" dirty="0" smtClean="0">
                <a:solidFill>
                  <a:srgbClr val="002060"/>
                </a:solidFill>
              </a:rPr>
              <a:t>Consists of 6 chapters and 32 articles</a:t>
            </a:r>
          </a:p>
          <a:p>
            <a:pPr>
              <a:buFont typeface="Wingdings" pitchFamily="2" charset="2"/>
              <a:buChar char="Ø"/>
            </a:pPr>
            <a:r>
              <a:rPr lang="en-US" dirty="0" smtClean="0">
                <a:solidFill>
                  <a:srgbClr val="002060"/>
                </a:solidFill>
              </a:rPr>
              <a:t>Since </a:t>
            </a:r>
            <a:r>
              <a:rPr lang="en-US" dirty="0">
                <a:solidFill>
                  <a:srgbClr val="002060"/>
                </a:solidFill>
              </a:rPr>
              <a:t>its adoption has been </a:t>
            </a:r>
            <a:r>
              <a:rPr lang="en-US" dirty="0" smtClean="0">
                <a:solidFill>
                  <a:srgbClr val="002060"/>
                </a:solidFill>
              </a:rPr>
              <a:t>slightly </a:t>
            </a:r>
            <a:r>
              <a:rPr lang="en-US" dirty="0">
                <a:solidFill>
                  <a:srgbClr val="002060"/>
                </a:solidFill>
              </a:rPr>
              <a:t>amended </a:t>
            </a:r>
            <a:r>
              <a:rPr lang="en-US" dirty="0" smtClean="0">
                <a:solidFill>
                  <a:srgbClr val="002060"/>
                </a:solidFill>
              </a:rPr>
              <a:t>9 times</a:t>
            </a:r>
          </a:p>
          <a:p>
            <a:pPr>
              <a:buNone/>
            </a:pPr>
            <a:endParaRPr lang="en-US" dirty="0" smtClean="0"/>
          </a:p>
          <a:p>
            <a:pPr>
              <a:buNone/>
            </a:pPr>
            <a:endParaRPr lang="uk-U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50000"/>
            <a:lum/>
          </a:blip>
          <a:srcRec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3200" b="1" dirty="0" smtClean="0">
                <a:solidFill>
                  <a:srgbClr val="002060"/>
                </a:solidFill>
              </a:rPr>
              <a:t>The Council of Europe assessment</a:t>
            </a:r>
            <a:endParaRPr lang="uk-UA" sz="3200" b="1" dirty="0">
              <a:solidFill>
                <a:srgbClr val="002060"/>
              </a:solidFill>
            </a:endParaRPr>
          </a:p>
        </p:txBody>
      </p:sp>
      <p:sp>
        <p:nvSpPr>
          <p:cNvPr id="3" name="Місце для вмісту 2"/>
          <p:cNvSpPr>
            <a:spLocks noGrp="1"/>
          </p:cNvSpPr>
          <p:nvPr>
            <p:ph sz="quarter" idx="1"/>
          </p:nvPr>
        </p:nvSpPr>
        <p:spPr/>
        <p:txBody>
          <a:bodyPr>
            <a:normAutofit fontScale="70000" lnSpcReduction="20000"/>
          </a:bodyPr>
          <a:lstStyle/>
          <a:p>
            <a:pPr>
              <a:buFont typeface="Wingdings" pitchFamily="2" charset="2"/>
              <a:buChar char="Ø"/>
            </a:pPr>
            <a:r>
              <a:rPr lang="en-GB" dirty="0" smtClean="0"/>
              <a:t>1) The Law limits the forms in which a religious organisation might be set up;</a:t>
            </a:r>
            <a:endParaRPr lang="uk-UA" dirty="0" smtClean="0"/>
          </a:p>
          <a:p>
            <a:pPr>
              <a:buFont typeface="Wingdings" pitchFamily="2" charset="2"/>
              <a:buChar char="Ø"/>
            </a:pPr>
            <a:r>
              <a:rPr lang="en-GB" dirty="0" smtClean="0"/>
              <a:t>2) It requires at least 10 adult citizens to be founders of a religious community to register organization’s charter and thus obtain legal entity status (whereas the same requirement for other civic associations is 3 persons); </a:t>
            </a:r>
            <a:endParaRPr lang="uk-UA" dirty="0" smtClean="0"/>
          </a:p>
          <a:p>
            <a:pPr>
              <a:buFont typeface="Wingdings" pitchFamily="2" charset="2"/>
              <a:buChar char="Ø"/>
            </a:pPr>
            <a:r>
              <a:rPr lang="en-GB" dirty="0" smtClean="0"/>
              <a:t>3) The Law provides no possibility for establishment religious organization’s separate units or subdivisions (like branches) without legal entity status;</a:t>
            </a:r>
            <a:endParaRPr lang="uk-UA" dirty="0" smtClean="0"/>
          </a:p>
          <a:p>
            <a:pPr>
              <a:buFont typeface="Wingdings" pitchFamily="2" charset="2"/>
              <a:buChar char="Ø"/>
            </a:pPr>
            <a:r>
              <a:rPr lang="en-GB" dirty="0" smtClean="0"/>
              <a:t>4) It provides no possibility for granting legal entity status to religious associations (unions of religious organizations, churches or confessions);</a:t>
            </a:r>
            <a:endParaRPr lang="uk-UA" dirty="0" smtClean="0"/>
          </a:p>
          <a:p>
            <a:pPr>
              <a:buFont typeface="Wingdings" pitchFamily="2" charset="2"/>
              <a:buChar char="Ø"/>
            </a:pPr>
            <a:r>
              <a:rPr lang="en-GB" dirty="0" smtClean="0"/>
              <a:t>5) The Law discriminates foreigners and stateless persons;</a:t>
            </a:r>
            <a:endParaRPr lang="uk-UA" dirty="0" smtClean="0"/>
          </a:p>
          <a:p>
            <a:pPr>
              <a:buFont typeface="Wingdings" pitchFamily="2" charset="2"/>
              <a:buChar char="Ø"/>
            </a:pPr>
            <a:r>
              <a:rPr lang="en-GB" dirty="0" smtClean="0"/>
              <a:t>6) There is a lack of clarity with regard to which organisations are registered by regional state administrations and which by the State Committee on Religious Affairs;</a:t>
            </a:r>
            <a:endParaRPr lang="uk-UA" dirty="0" smtClean="0"/>
          </a:p>
          <a:p>
            <a:pPr>
              <a:buFont typeface="Wingdings" pitchFamily="2" charset="2"/>
              <a:buChar char="Ø"/>
            </a:pPr>
            <a:r>
              <a:rPr lang="en-GB" dirty="0" smtClean="0"/>
              <a:t>7) The law also contains a number of other ambiguous provisions, which leave a wide discretion to the implementing authorities</a:t>
            </a:r>
            <a:endParaRPr lang="en-US" dirty="0" smtClean="0"/>
          </a:p>
          <a:p>
            <a:pPr>
              <a:buNone/>
            </a:pPr>
            <a:endParaRPr lang="uk-U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50000"/>
            <a:lum/>
          </a:blip>
          <a:srcRec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3200" b="1" dirty="0" smtClean="0">
                <a:solidFill>
                  <a:srgbClr val="002060"/>
                </a:solidFill>
              </a:rPr>
              <a:t>The Council of Europe conclusion</a:t>
            </a:r>
            <a:endParaRPr lang="uk-UA" sz="3200" b="1" dirty="0">
              <a:solidFill>
                <a:srgbClr val="002060"/>
              </a:solidFill>
            </a:endParaRPr>
          </a:p>
        </p:txBody>
      </p:sp>
      <p:sp>
        <p:nvSpPr>
          <p:cNvPr id="3" name="Місце для вмісту 2"/>
          <p:cNvSpPr>
            <a:spLocks noGrp="1"/>
          </p:cNvSpPr>
          <p:nvPr>
            <p:ph sz="quarter" idx="1"/>
          </p:nvPr>
        </p:nvSpPr>
        <p:spPr/>
        <p:txBody>
          <a:bodyPr>
            <a:normAutofit/>
          </a:bodyPr>
          <a:lstStyle/>
          <a:p>
            <a:pPr>
              <a:buNone/>
            </a:pPr>
            <a:endParaRPr lang="en-US" sz="3200" dirty="0" smtClean="0"/>
          </a:p>
          <a:p>
            <a:pPr>
              <a:buNone/>
            </a:pPr>
            <a:r>
              <a:rPr lang="en-US" sz="3200" dirty="0" smtClean="0"/>
              <a:t>Therefore </a:t>
            </a:r>
            <a:r>
              <a:rPr lang="en-GB" sz="3200" dirty="0" smtClean="0"/>
              <a:t>“quite progressive law for the time of its adoption now requires significant rewording.</a:t>
            </a:r>
          </a:p>
          <a:p>
            <a:pPr algn="r">
              <a:buNone/>
            </a:pPr>
            <a:endParaRPr lang="en-GB" sz="2400" i="1" dirty="0" smtClean="0">
              <a:latin typeface="+mj-lt"/>
            </a:endParaRPr>
          </a:p>
          <a:p>
            <a:pPr algn="r">
              <a:buNone/>
            </a:pPr>
            <a:r>
              <a:rPr lang="en-GB" sz="2400" i="1" dirty="0" smtClean="0">
                <a:latin typeface="+mj-lt"/>
              </a:rPr>
              <a:t>The Explanatory Memorandum </a:t>
            </a:r>
            <a:r>
              <a:rPr lang="en-US" sz="2400" i="1" dirty="0" smtClean="0">
                <a:latin typeface="+mj-lt"/>
              </a:rPr>
              <a:t>by </a:t>
            </a:r>
            <a:r>
              <a:rPr lang="en-US" sz="2400" i="1" dirty="0" err="1" smtClean="0">
                <a:latin typeface="+mj-lt"/>
              </a:rPr>
              <a:t>Mrs</a:t>
            </a:r>
            <a:r>
              <a:rPr lang="en-US" sz="2400" i="1" dirty="0" smtClean="0">
                <a:latin typeface="+mj-lt"/>
              </a:rPr>
              <a:t> </a:t>
            </a:r>
            <a:r>
              <a:rPr lang="en-US" sz="2400" i="1" dirty="0" err="1" smtClean="0">
                <a:latin typeface="+mj-lt"/>
              </a:rPr>
              <a:t>Severinsen</a:t>
            </a:r>
            <a:r>
              <a:rPr lang="en-US" sz="2400" i="1" dirty="0" smtClean="0">
                <a:latin typeface="+mj-lt"/>
              </a:rPr>
              <a:t> and </a:t>
            </a:r>
            <a:r>
              <a:rPr lang="en-US" sz="2400" i="1" dirty="0" err="1" smtClean="0">
                <a:latin typeface="+mj-lt"/>
              </a:rPr>
              <a:t>Mrs</a:t>
            </a:r>
            <a:r>
              <a:rPr lang="en-US" sz="2400" i="1" dirty="0" smtClean="0">
                <a:latin typeface="+mj-lt"/>
              </a:rPr>
              <a:t> </a:t>
            </a:r>
            <a:r>
              <a:rPr lang="en-US" sz="2400" i="1" dirty="0" err="1" smtClean="0">
                <a:latin typeface="+mj-lt"/>
              </a:rPr>
              <a:t>Wohlwend</a:t>
            </a:r>
            <a:r>
              <a:rPr lang="en-GB" sz="2400" i="1" dirty="0" smtClean="0">
                <a:latin typeface="+mj-lt"/>
              </a:rPr>
              <a:t> to the Resolution of the Council of Europe # 1466 (2005) on </a:t>
            </a:r>
            <a:r>
              <a:rPr lang="en-GB" sz="2400" i="1" dirty="0" err="1" smtClean="0">
                <a:latin typeface="+mj-lt"/>
              </a:rPr>
              <a:t>Honoring</a:t>
            </a:r>
            <a:r>
              <a:rPr lang="en-GB" sz="2400" i="1" dirty="0" smtClean="0">
                <a:latin typeface="+mj-lt"/>
              </a:rPr>
              <a:t> of obligations and commitments by Ukraine, § 269</a:t>
            </a:r>
            <a:endParaRPr lang="en-US" sz="2400" i="1" dirty="0" smtClean="0">
              <a:latin typeface="+mj-lt"/>
            </a:endParaRPr>
          </a:p>
          <a:p>
            <a:pPr>
              <a:buNone/>
            </a:pPr>
            <a:endParaRPr lang="en-GB" dirty="0" smtClean="0"/>
          </a:p>
          <a:p>
            <a:pPr>
              <a:buNone/>
            </a:pPr>
            <a:endParaRPr lang="uk-U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50000"/>
            <a:lum/>
          </a:blip>
          <a:srcRec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sz="3200" b="1" dirty="0" smtClean="0">
                <a:solidFill>
                  <a:srgbClr val="002060"/>
                </a:solidFill>
              </a:rPr>
              <a:t>Reaction of the Government of Ukraine to the Resolution of the </a:t>
            </a:r>
            <a:r>
              <a:rPr lang="en-US" sz="3200" b="1" dirty="0" err="1" smtClean="0">
                <a:solidFill>
                  <a:srgbClr val="002060"/>
                </a:solidFill>
              </a:rPr>
              <a:t>CoE</a:t>
            </a:r>
            <a:r>
              <a:rPr lang="en-US" sz="3200" b="1" dirty="0" smtClean="0">
                <a:solidFill>
                  <a:srgbClr val="002060"/>
                </a:solidFill>
              </a:rPr>
              <a:t> # 1466(2005)</a:t>
            </a:r>
            <a:endParaRPr lang="uk-UA" sz="3200" b="1" dirty="0">
              <a:solidFill>
                <a:srgbClr val="002060"/>
              </a:solidFill>
            </a:endParaRPr>
          </a:p>
        </p:txBody>
      </p:sp>
      <p:sp>
        <p:nvSpPr>
          <p:cNvPr id="3" name="Місце для вмісту 2"/>
          <p:cNvSpPr>
            <a:spLocks noGrp="1"/>
          </p:cNvSpPr>
          <p:nvPr>
            <p:ph sz="quarter" idx="1"/>
          </p:nvPr>
        </p:nvSpPr>
        <p:spPr/>
        <p:txBody>
          <a:bodyPr>
            <a:normAutofit lnSpcReduction="10000"/>
          </a:bodyPr>
          <a:lstStyle/>
          <a:p>
            <a:pPr>
              <a:buNone/>
            </a:pPr>
            <a:r>
              <a:rPr lang="en-GB" sz="3200" dirty="0" smtClean="0"/>
              <a:t>Action Plan for the Honouring of Obligations and commitments of Ukraine to the Council of Europe, adopted by the Decree of the President of Ukraine of 20 January 2006 # 39/2006, which ordered </a:t>
            </a:r>
            <a:r>
              <a:rPr lang="en-GB" sz="3200" i="1" dirty="0" smtClean="0"/>
              <a:t>inter alia</a:t>
            </a:r>
            <a:r>
              <a:rPr lang="en-GB" sz="3200" dirty="0" smtClean="0"/>
              <a:t> the Ministry of Justice of Ukraine to draft and submit to the Cabinet of Ministers (Government) of Ukraine new edition of the Law on the Freedom of Conscience and Religious Organizations by September 6, 2006</a:t>
            </a:r>
            <a:endParaRPr lang="uk-UA"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50000"/>
            <a:lum/>
          </a:blip>
          <a:srcRec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3200" b="1" dirty="0" smtClean="0">
                <a:solidFill>
                  <a:srgbClr val="002060"/>
                </a:solidFill>
              </a:rPr>
              <a:t>Drafting new law</a:t>
            </a:r>
            <a:endParaRPr lang="uk-UA" sz="3200" b="1" dirty="0">
              <a:solidFill>
                <a:srgbClr val="002060"/>
              </a:solidFill>
            </a:endParaRPr>
          </a:p>
        </p:txBody>
      </p:sp>
      <p:sp>
        <p:nvSpPr>
          <p:cNvPr id="3" name="Місце для вмісту 2"/>
          <p:cNvSpPr>
            <a:spLocks noGrp="1"/>
          </p:cNvSpPr>
          <p:nvPr>
            <p:ph sz="quarter" idx="1"/>
          </p:nvPr>
        </p:nvSpPr>
        <p:spPr/>
        <p:txBody>
          <a:bodyPr>
            <a:normAutofit lnSpcReduction="10000"/>
          </a:bodyPr>
          <a:lstStyle/>
          <a:p>
            <a:pPr>
              <a:buNone/>
            </a:pPr>
            <a:r>
              <a:rPr lang="en-GB" sz="3200" dirty="0" smtClean="0"/>
              <a:t>New edition of the Law of on the Freedom of Conscience and Religious Organizations was drafted by ad hoc drafting teem consisted of religious organizations’ representatives, leading scholars and experts</a:t>
            </a:r>
          </a:p>
          <a:p>
            <a:pPr>
              <a:buNone/>
            </a:pPr>
            <a:r>
              <a:rPr lang="en-GB" sz="3200" dirty="0" smtClean="0"/>
              <a:t>In July 2006 the draft law was submitted to the Venice Commission and OSCE/ODHIR with request to examine it vis-à-vis relevant European standards </a:t>
            </a:r>
            <a:endParaRPr lang="uk-UA" sz="3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50000"/>
            <a:lum/>
          </a:blip>
          <a:srcRec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3200" b="1" dirty="0" smtClean="0">
                <a:solidFill>
                  <a:srgbClr val="002060"/>
                </a:solidFill>
              </a:rPr>
              <a:t>The Venice Commission’s Opinion</a:t>
            </a:r>
            <a:endParaRPr lang="uk-UA" sz="3200" b="1" dirty="0">
              <a:solidFill>
                <a:srgbClr val="002060"/>
              </a:solidFill>
            </a:endParaRPr>
          </a:p>
        </p:txBody>
      </p:sp>
      <p:sp>
        <p:nvSpPr>
          <p:cNvPr id="3" name="Місце для вмісту 2"/>
          <p:cNvSpPr>
            <a:spLocks noGrp="1"/>
          </p:cNvSpPr>
          <p:nvPr>
            <p:ph sz="quarter" idx="1"/>
          </p:nvPr>
        </p:nvSpPr>
        <p:spPr/>
        <p:txBody>
          <a:bodyPr>
            <a:normAutofit fontScale="92500"/>
          </a:bodyPr>
          <a:lstStyle/>
          <a:p>
            <a:pPr>
              <a:buNone/>
            </a:pPr>
            <a:r>
              <a:rPr lang="en-GB" sz="3200" dirty="0" smtClean="0"/>
              <a:t>“...in general, the draft law can be seen as a liberal and favourable framework for the exercise of freedom of religion”, although Commission’s Opinion provided a good deal of specific remarks and recommendations for the draft</a:t>
            </a:r>
          </a:p>
          <a:p>
            <a:pPr algn="r">
              <a:buNone/>
            </a:pPr>
            <a:endParaRPr lang="en-GB" sz="3200" i="1" dirty="0" smtClean="0"/>
          </a:p>
          <a:p>
            <a:pPr algn="r">
              <a:buNone/>
            </a:pPr>
            <a:r>
              <a:rPr lang="en-GB" sz="2400" i="1" dirty="0" smtClean="0"/>
              <a:t>Opinion no. 391 / 2006 of 18 October 2006 on The Draft Law on the Insertion of </a:t>
            </a:r>
            <a:r>
              <a:rPr lang="en-GB" sz="2600" i="1" dirty="0" smtClean="0"/>
              <a:t>Amendments</a:t>
            </a:r>
            <a:r>
              <a:rPr lang="en-GB" sz="2400" i="1" dirty="0" smtClean="0"/>
              <a:t> on Freedom of Conscience and Religious Organisations in Ukraine, adopted by the Venice Commission at its 68th Plenary Session (Venice, 13-14 October 2006)</a:t>
            </a:r>
            <a:endParaRPr lang="uk-UA" sz="2400" i="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50000"/>
            <a:lum/>
          </a:blip>
          <a:srcRec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3200" b="1" dirty="0" smtClean="0">
                <a:solidFill>
                  <a:srgbClr val="002060"/>
                </a:solidFill>
              </a:rPr>
              <a:t>First challenge for the draft	Law</a:t>
            </a:r>
            <a:endParaRPr lang="uk-UA" sz="3200" b="1" dirty="0">
              <a:solidFill>
                <a:srgbClr val="002060"/>
              </a:solidFill>
            </a:endParaRPr>
          </a:p>
        </p:txBody>
      </p:sp>
      <p:sp>
        <p:nvSpPr>
          <p:cNvPr id="3" name="Місце для вмісту 2"/>
          <p:cNvSpPr>
            <a:spLocks noGrp="1"/>
          </p:cNvSpPr>
          <p:nvPr>
            <p:ph sz="quarter" idx="1"/>
          </p:nvPr>
        </p:nvSpPr>
        <p:spPr/>
        <p:txBody>
          <a:bodyPr>
            <a:normAutofit lnSpcReduction="10000"/>
          </a:bodyPr>
          <a:lstStyle/>
          <a:p>
            <a:pPr>
              <a:buNone/>
            </a:pPr>
            <a:r>
              <a:rPr lang="en-GB" sz="2800" dirty="0" smtClean="0"/>
              <a:t>The draft Law was discussed by the All-Ukrainian Council of Churches and Religious Organizations, an independent inter-religious forum which drew the conclusion to recommend refrain from approval and introduction of the draft law to the Parliament, but “to carry on consultations with regard to refining the draft law…”.</a:t>
            </a:r>
            <a:r>
              <a:rPr lang="uk-UA" sz="2800" dirty="0" smtClean="0"/>
              <a:t> </a:t>
            </a:r>
          </a:p>
          <a:p>
            <a:pPr algn="r">
              <a:buNone/>
            </a:pPr>
            <a:endParaRPr lang="en-GB" sz="2400" i="1" dirty="0" smtClean="0"/>
          </a:p>
          <a:p>
            <a:pPr algn="r">
              <a:buNone/>
            </a:pPr>
            <a:r>
              <a:rPr lang="en-GB" sz="2400" i="1" dirty="0" smtClean="0"/>
              <a:t>The letter of the All-Ukrainian Council of Churches to the President, Prime-Minister and the Head of the Parliament approved on the meeting of November 24, 2006.</a:t>
            </a:r>
            <a:endParaRPr lang="uk-UA" sz="2400" i="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50000"/>
            <a:lum/>
          </a:blip>
          <a:srcRec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sz="3200" b="1" dirty="0" smtClean="0">
                <a:solidFill>
                  <a:srgbClr val="002060"/>
                </a:solidFill>
              </a:rPr>
              <a:t>All-Ukrainian Council </a:t>
            </a:r>
            <a:r>
              <a:rPr lang="en-GB" sz="3200" b="1" dirty="0" smtClean="0"/>
              <a:t>of Churches and Religious Organizations</a:t>
            </a:r>
            <a:r>
              <a:rPr lang="en-US" sz="3200" b="1" dirty="0" smtClean="0">
                <a:solidFill>
                  <a:srgbClr val="002060"/>
                </a:solidFill>
              </a:rPr>
              <a:t> </a:t>
            </a:r>
            <a:endParaRPr lang="uk-UA" sz="3200" b="1" dirty="0">
              <a:solidFill>
                <a:srgbClr val="002060"/>
              </a:solidFill>
            </a:endParaRPr>
          </a:p>
        </p:txBody>
      </p:sp>
      <p:sp>
        <p:nvSpPr>
          <p:cNvPr id="3" name="Місце для вмісту 2"/>
          <p:cNvSpPr>
            <a:spLocks noGrp="1"/>
          </p:cNvSpPr>
          <p:nvPr>
            <p:ph sz="quarter" idx="1"/>
          </p:nvPr>
        </p:nvSpPr>
        <p:spPr/>
        <p:txBody>
          <a:bodyPr>
            <a:normAutofit/>
          </a:bodyPr>
          <a:lstStyle/>
          <a:p>
            <a:pPr>
              <a:buFont typeface="Wingdings" pitchFamily="2" charset="2"/>
              <a:buChar char="Ø"/>
            </a:pPr>
            <a:r>
              <a:rPr lang="en-US" sz="2800" dirty="0" smtClean="0"/>
              <a:t>Established  in 1996 by State Committee on Religious affairs initiative </a:t>
            </a:r>
          </a:p>
          <a:p>
            <a:pPr>
              <a:buFont typeface="Wingdings" pitchFamily="2" charset="2"/>
              <a:buChar char="Ø"/>
            </a:pPr>
            <a:r>
              <a:rPr lang="en-US" sz="2800" dirty="0" smtClean="0"/>
              <a:t>Independent forum of religious organizations since 2005</a:t>
            </a:r>
          </a:p>
          <a:p>
            <a:pPr>
              <a:buFont typeface="Wingdings" pitchFamily="2" charset="2"/>
              <a:buChar char="Ø"/>
            </a:pPr>
            <a:r>
              <a:rPr lang="en-US" sz="2800" b="1" dirty="0" smtClean="0"/>
              <a:t>19</a:t>
            </a:r>
            <a:r>
              <a:rPr lang="en-US" sz="2800" dirty="0" smtClean="0"/>
              <a:t> religious unions / churches are members of the Council (from </a:t>
            </a:r>
            <a:r>
              <a:rPr lang="en-US" sz="2800" b="1" dirty="0" smtClean="0"/>
              <a:t>55</a:t>
            </a:r>
            <a:r>
              <a:rPr lang="en-US" sz="2800" dirty="0" smtClean="0"/>
              <a:t> registered in Ukraine)</a:t>
            </a:r>
          </a:p>
          <a:p>
            <a:pPr>
              <a:buFont typeface="Wingdings" pitchFamily="2" charset="2"/>
              <a:buChar char="Ø"/>
            </a:pPr>
            <a:r>
              <a:rPr lang="en-US" sz="2800" dirty="0" smtClean="0"/>
              <a:t>This </a:t>
            </a:r>
            <a:r>
              <a:rPr lang="en-US" sz="2800" b="1" dirty="0" smtClean="0"/>
              <a:t>19</a:t>
            </a:r>
            <a:r>
              <a:rPr lang="en-US" sz="2800" dirty="0" smtClean="0"/>
              <a:t> religious unions / churches represent </a:t>
            </a:r>
            <a:r>
              <a:rPr lang="en-US" sz="2800" b="1" dirty="0" smtClean="0"/>
              <a:t>90-95%</a:t>
            </a:r>
            <a:r>
              <a:rPr lang="en-US" sz="2800" dirty="0" smtClean="0"/>
              <a:t> of the religious communities registered in Ukraine</a:t>
            </a:r>
          </a:p>
          <a:p>
            <a:pPr>
              <a:buNone/>
            </a:pPr>
            <a:endParaRPr lang="uk-UA" sz="2400" i="1"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Пересічна">
  <a:themeElements>
    <a:clrScheme name="Інше 2">
      <a:dk1>
        <a:srgbClr val="002060"/>
      </a:dk1>
      <a:lt1>
        <a:srgbClr val="002060"/>
      </a:lt1>
      <a:dk2>
        <a:srgbClr val="002060"/>
      </a:dk2>
      <a:lt2>
        <a:srgbClr val="002060"/>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Пересічна">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Пересічна">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926</TotalTime>
  <Words>1500</Words>
  <Application>Microsoft Office PowerPoint</Application>
  <PresentationFormat>On-screen Show (4:3)</PresentationFormat>
  <Paragraphs>99</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Пересічна</vt:lpstr>
      <vt:lpstr>Ukrainian Churches  vs.  Council of Europe?</vt:lpstr>
      <vt:lpstr>The Law of Ukraine on the Freedom of Conscience and Religious Organizations</vt:lpstr>
      <vt:lpstr>The Council of Europe assessment</vt:lpstr>
      <vt:lpstr>The Council of Europe conclusion</vt:lpstr>
      <vt:lpstr>Reaction of the Government of Ukraine to the Resolution of the CoE # 1466(2005)</vt:lpstr>
      <vt:lpstr>Drafting new law</vt:lpstr>
      <vt:lpstr>The Venice Commission’s Opinion</vt:lpstr>
      <vt:lpstr>First challenge for the draft Law</vt:lpstr>
      <vt:lpstr>All-Ukrainian Council of Churches and Religious Organizations </vt:lpstr>
      <vt:lpstr>All-Ukrainian Council of Churches and Religious Organizations </vt:lpstr>
      <vt:lpstr>First Draft Law proceeding postponement </vt:lpstr>
      <vt:lpstr>Meanwhile</vt:lpstr>
      <vt:lpstr>ECtHR findings</vt:lpstr>
      <vt:lpstr>Drafting efforts of 2009-2010</vt:lpstr>
      <vt:lpstr>All-Ukrainian Council of Churches and Religious Organisations response</vt:lpstr>
      <vt:lpstr>New President – old story of the law drafting</vt:lpstr>
      <vt:lpstr>New President – old story of the law drafting</vt:lpstr>
      <vt:lpstr>New President – old story of the law drafting</vt:lpstr>
      <vt:lpstr>Current concerns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Churches vs. Council of Europe: Ukrainian case</dc:title>
  <dc:creator>Hennadiy</dc:creator>
  <cp:lastModifiedBy>centerpt</cp:lastModifiedBy>
  <cp:revision>20</cp:revision>
  <dcterms:created xsi:type="dcterms:W3CDTF">2011-10-04T00:06:28Z</dcterms:created>
  <dcterms:modified xsi:type="dcterms:W3CDTF">2011-10-04T16:12:54Z</dcterms:modified>
</cp:coreProperties>
</file>